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8" r:id="rId2"/>
    <p:sldMasterId id="2147483670" r:id="rId3"/>
    <p:sldMasterId id="2147483679" r:id="rId4"/>
  </p:sldMasterIdLst>
  <p:notesMasterIdLst>
    <p:notesMasterId r:id="rId11"/>
  </p:notesMasterIdLst>
  <p:sldIdLst>
    <p:sldId id="256" r:id="rId5"/>
    <p:sldId id="289" r:id="rId6"/>
    <p:sldId id="290" r:id="rId7"/>
    <p:sldId id="285" r:id="rId8"/>
    <p:sldId id="287" r:id="rId9"/>
    <p:sldId id="278"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906E52-7EDC-40EF-8094-69013B2E2DDA}" v="1" dt="2018-10-19T20:44:47.569"/>
  </p1510:revLst>
</p1510:revInfo>
</file>

<file path=ppt/tableStyles.xml><?xml version="1.0" encoding="utf-8"?>
<a:tblStyleLst xmlns:a="http://schemas.openxmlformats.org/drawingml/2006/main" def="{5C22544A-7EE6-4342-B048-85BDC9FD1C3A}">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97" autoAdjust="0"/>
    <p:restoredTop sz="94875" autoAdjust="0"/>
  </p:normalViewPr>
  <p:slideViewPr>
    <p:cSldViewPr snapToGrid="0">
      <p:cViewPr varScale="1">
        <p:scale>
          <a:sx n="101" d="100"/>
          <a:sy n="101" d="100"/>
        </p:scale>
        <p:origin x="15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Master" Target="slideMasters/slideMaster2.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wyer-Lueck, Jessica" userId="bba08138-691b-4019-b8fc-50a44e5945ab" providerId="ADAL" clId="{54316D11-AE24-4670-8E11-C61843D9EEFE}"/>
    <pc:docChg chg="modSld">
      <pc:chgData name="Sawyer-Lueck, Jessica" userId="bba08138-691b-4019-b8fc-50a44e5945ab" providerId="ADAL" clId="{54316D11-AE24-4670-8E11-C61843D9EEFE}" dt="2018-10-19T20:44:47.569" v="0" actId="20577"/>
      <pc:docMkLst>
        <pc:docMk/>
      </pc:docMkLst>
      <pc:sldChg chg="modSp">
        <pc:chgData name="Sawyer-Lueck, Jessica" userId="bba08138-691b-4019-b8fc-50a44e5945ab" providerId="ADAL" clId="{54316D11-AE24-4670-8E11-C61843D9EEFE}" dt="2018-10-19T20:44:47.569" v="0" actId="20577"/>
        <pc:sldMkLst>
          <pc:docMk/>
          <pc:sldMk cId="2996769850" sldId="278"/>
        </pc:sldMkLst>
        <pc:spChg chg="mod">
          <ac:chgData name="Sawyer-Lueck, Jessica" userId="bba08138-691b-4019-b8fc-50a44e5945ab" providerId="ADAL" clId="{54316D11-AE24-4670-8E11-C61843D9EEFE}" dt="2018-10-19T20:44:47.569" v="0" actId="20577"/>
          <ac:spMkLst>
            <pc:docMk/>
            <pc:sldMk cId="2996769850" sldId="278"/>
            <ac:spMk id="3" creationId="{49B3CE28-5276-4553-BCA9-A76499C519D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9467B9-B6C7-4B13-8649-C8C2074715BA}" type="datetimeFigureOut">
              <a:rPr lang="en-US" smtClean="0"/>
              <a:t>10/19/2018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77D2FC-91E2-44A0-B0CD-D0C8061EB9E1}" type="slidenum">
              <a:rPr lang="en-US" smtClean="0"/>
              <a:t>‹#›</a:t>
            </a:fld>
            <a:endParaRPr lang="en-US"/>
          </a:p>
        </p:txBody>
      </p:sp>
    </p:spTree>
    <p:extLst>
      <p:ext uri="{BB962C8B-B14F-4D97-AF65-F5344CB8AC3E}">
        <p14:creationId xmlns:p14="http://schemas.microsoft.com/office/powerpoint/2010/main" val="2478378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77D2FC-91E2-44A0-B0CD-D0C8061EB9E1}" type="slidenum">
              <a:rPr lang="en-US" smtClean="0"/>
              <a:t>2</a:t>
            </a:fld>
            <a:endParaRPr lang="en-US"/>
          </a:p>
        </p:txBody>
      </p:sp>
    </p:spTree>
    <p:extLst>
      <p:ext uri="{BB962C8B-B14F-4D97-AF65-F5344CB8AC3E}">
        <p14:creationId xmlns:p14="http://schemas.microsoft.com/office/powerpoint/2010/main" val="2652026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77D2FC-91E2-44A0-B0CD-D0C8061EB9E1}" type="slidenum">
              <a:rPr lang="en-US" smtClean="0"/>
              <a:t>4</a:t>
            </a:fld>
            <a:endParaRPr lang="en-US"/>
          </a:p>
        </p:txBody>
      </p:sp>
    </p:spTree>
    <p:extLst>
      <p:ext uri="{BB962C8B-B14F-4D97-AF65-F5344CB8AC3E}">
        <p14:creationId xmlns:p14="http://schemas.microsoft.com/office/powerpoint/2010/main" val="18719552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D0B4C-92C8-409A-9980-431F6A230D18}"/>
              </a:ext>
            </a:extLst>
          </p:cNvPr>
          <p:cNvSpPr>
            <a:spLocks noGrp="1"/>
          </p:cNvSpPr>
          <p:nvPr>
            <p:ph type="ctrTitle"/>
          </p:nvPr>
        </p:nvSpPr>
        <p:spPr>
          <a:xfrm>
            <a:off x="451262" y="1122363"/>
            <a:ext cx="6044541" cy="2000847"/>
          </a:xfrm>
          <a:prstGeom prst="rect">
            <a:avLst/>
          </a:prstGeom>
        </p:spPr>
        <p:txBody>
          <a:bodyPr anchor="b">
            <a:normAutofit/>
          </a:bodyPr>
          <a:lstStyle>
            <a:lvl1pPr algn="l">
              <a:defRPr sz="4400"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DDD78E4-5AAC-4AAC-A05C-F02F2E6A6CBB}"/>
              </a:ext>
            </a:extLst>
          </p:cNvPr>
          <p:cNvSpPr>
            <a:spLocks noGrp="1"/>
          </p:cNvSpPr>
          <p:nvPr>
            <p:ph type="subTitle" idx="1"/>
          </p:nvPr>
        </p:nvSpPr>
        <p:spPr>
          <a:xfrm>
            <a:off x="451262" y="3602038"/>
            <a:ext cx="6044541" cy="1655762"/>
          </a:xfrm>
          <a:prstGeom prst="rect">
            <a:avLst/>
          </a:prstGeom>
        </p:spPr>
        <p:txBody>
          <a:bodyPr/>
          <a:lstStyle>
            <a:lvl1pPr marL="0" indent="0" algn="l">
              <a:buNone/>
              <a:defRPr sz="2400">
                <a:solidFill>
                  <a:srgbClr val="595959"/>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a:extLst>
              <a:ext uri="{FF2B5EF4-FFF2-40B4-BE49-F238E27FC236}">
                <a16:creationId xmlns:a16="http://schemas.microsoft.com/office/drawing/2014/main" id="{233033DD-4BC4-4CDB-8409-89E321C5C61F}"/>
              </a:ext>
            </a:extLst>
          </p:cNvPr>
          <p:cNvSpPr>
            <a:spLocks noGrp="1"/>
          </p:cNvSpPr>
          <p:nvPr>
            <p:ph type="sldNum" sz="quarter" idx="12"/>
          </p:nvPr>
        </p:nvSpPr>
        <p:spPr/>
        <p:txBody>
          <a:bodyPr/>
          <a:lstStyle/>
          <a:p>
            <a:fld id="{863A0A32-B228-448A-868E-83A46136B624}" type="slidenum">
              <a:rPr lang="en-US" smtClean="0"/>
              <a:t>‹#›</a:t>
            </a:fld>
            <a:endParaRPr lang="en-US"/>
          </a:p>
        </p:txBody>
      </p:sp>
      <p:grpSp>
        <p:nvGrpSpPr>
          <p:cNvPr id="12" name="Group 11">
            <a:extLst>
              <a:ext uri="{FF2B5EF4-FFF2-40B4-BE49-F238E27FC236}">
                <a16:creationId xmlns:a16="http://schemas.microsoft.com/office/drawing/2014/main" id="{01C576B5-1368-4FB1-8B63-B7DC15238ACE}"/>
              </a:ext>
            </a:extLst>
          </p:cNvPr>
          <p:cNvGrpSpPr/>
          <p:nvPr userDrawn="1"/>
        </p:nvGrpSpPr>
        <p:grpSpPr>
          <a:xfrm>
            <a:off x="451262" y="6491145"/>
            <a:ext cx="3461773" cy="215444"/>
            <a:chOff x="-700645" y="6605313"/>
            <a:chExt cx="3461773" cy="215444"/>
          </a:xfrm>
        </p:grpSpPr>
        <p:pic>
          <p:nvPicPr>
            <p:cNvPr id="8" name="Picture 7">
              <a:extLst>
                <a:ext uri="{FF2B5EF4-FFF2-40B4-BE49-F238E27FC236}">
                  <a16:creationId xmlns:a16="http://schemas.microsoft.com/office/drawing/2014/main" id="{FF289115-99C6-4EF5-BDF5-E03A8810BB0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4072" y="6678440"/>
              <a:ext cx="795482" cy="77490"/>
            </a:xfrm>
            <a:prstGeom prst="rect">
              <a:avLst/>
            </a:prstGeom>
          </p:spPr>
        </p:pic>
        <p:sp>
          <p:nvSpPr>
            <p:cNvPr id="10" name="TextBox 9">
              <a:extLst>
                <a:ext uri="{FF2B5EF4-FFF2-40B4-BE49-F238E27FC236}">
                  <a16:creationId xmlns:a16="http://schemas.microsoft.com/office/drawing/2014/main" id="{63C150CD-62AB-46A1-AF6B-23D2324A8010}"/>
                </a:ext>
              </a:extLst>
            </p:cNvPr>
            <p:cNvSpPr txBox="1"/>
            <p:nvPr/>
          </p:nvSpPr>
          <p:spPr>
            <a:xfrm>
              <a:off x="-700645" y="6605313"/>
              <a:ext cx="3461773" cy="215444"/>
            </a:xfrm>
            <a:prstGeom prst="rect">
              <a:avLst/>
            </a:prstGeom>
            <a:noFill/>
          </p:spPr>
          <p:txBody>
            <a:bodyPr wrap="square" rtlCol="0">
              <a:spAutoFit/>
            </a:bodyPr>
            <a:lstStyle/>
            <a:p>
              <a:pPr algn="l">
                <a:tabLst>
                  <a:tab pos="2570163" algn="l"/>
                </a:tabLst>
              </a:pPr>
              <a:r>
                <a:rPr lang="en-US" sz="800" dirty="0">
                  <a:solidFill>
                    <a:srgbClr val="595959">
                      <a:lumMod val="65000"/>
                      <a:lumOff val="35000"/>
                    </a:srgbClr>
                  </a:solidFill>
                </a:rPr>
                <a:t>International</a:t>
              </a:r>
              <a:r>
                <a:rPr lang="en-US" sz="800" baseline="30000" dirty="0">
                  <a:solidFill>
                    <a:srgbClr val="595959">
                      <a:lumMod val="65000"/>
                      <a:lumOff val="35000"/>
                    </a:srgbClr>
                  </a:solidFill>
                </a:rPr>
                <a:t>®</a:t>
              </a:r>
              <a:r>
                <a:rPr lang="en-US" sz="800" dirty="0">
                  <a:solidFill>
                    <a:srgbClr val="595959">
                      <a:lumMod val="65000"/>
                      <a:lumOff val="35000"/>
                    </a:srgbClr>
                  </a:solidFill>
                </a:rPr>
                <a:t> is a registered trademark of	, Inc.</a:t>
              </a:r>
            </a:p>
          </p:txBody>
        </p:sp>
      </p:grpSp>
    </p:spTree>
    <p:extLst>
      <p:ext uri="{BB962C8B-B14F-4D97-AF65-F5344CB8AC3E}">
        <p14:creationId xmlns:p14="http://schemas.microsoft.com/office/powerpoint/2010/main" val="2719533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3F073-5B95-48B3-822F-44514BC25A7A}"/>
              </a:ext>
            </a:extLst>
          </p:cNvPr>
          <p:cNvSpPr>
            <a:spLocks noGrp="1"/>
          </p:cNvSpPr>
          <p:nvPr>
            <p:ph type="title"/>
          </p:nvPr>
        </p:nvSpPr>
        <p:spPr>
          <a:xfrm>
            <a:off x="1705970" y="674222"/>
            <a:ext cx="9647830" cy="1016466"/>
          </a:xfrm>
          <a:prstGeom prst="rect">
            <a:avLst/>
          </a:prstGeom>
        </p:spPr>
        <p:txBody>
          <a:bodyPr anchor="t">
            <a:normAutofit/>
          </a:bodyPr>
          <a:lstStyle>
            <a:lvl1pPr>
              <a:defRPr sz="3600" b="1" cap="all" baseline="0">
                <a:solidFill>
                  <a:schemeClr val="tx1">
                    <a:lumMod val="65000"/>
                    <a:lumOff val="35000"/>
                  </a:schemeClr>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44665623-611F-4011-9C8B-DFC19B1AFBDA}"/>
              </a:ext>
            </a:extLst>
          </p:cNvPr>
          <p:cNvSpPr>
            <a:spLocks noGrp="1"/>
          </p:cNvSpPr>
          <p:nvPr>
            <p:ph idx="1"/>
          </p:nvPr>
        </p:nvSpPr>
        <p:spPr>
          <a:xfrm>
            <a:off x="2019868" y="1825625"/>
            <a:ext cx="9333931" cy="4351338"/>
          </a:xfrm>
          <a:prstGeom prst="rect">
            <a:avLst/>
          </a:prstGeom>
        </p:spPr>
        <p:txBody>
          <a:bodyPr/>
          <a:lstStyle>
            <a:lvl1pPr>
              <a:defRPr>
                <a:solidFill>
                  <a:schemeClr val="tx1">
                    <a:lumMod val="65000"/>
                    <a:lumOff val="35000"/>
                  </a:schemeClr>
                </a:solidFill>
                <a:latin typeface="Arial" panose="020B0604020202020204" pitchFamily="34" charset="0"/>
                <a:cs typeface="Arial" panose="020B0604020202020204" pitchFamily="34" charset="0"/>
              </a:defRPr>
            </a:lvl1pPr>
            <a:lvl2pPr>
              <a:spcBef>
                <a:spcPts val="0"/>
              </a:spcBef>
              <a:defRPr>
                <a:solidFill>
                  <a:schemeClr val="tx1">
                    <a:lumMod val="65000"/>
                    <a:lumOff val="35000"/>
                  </a:schemeClr>
                </a:solidFill>
                <a:latin typeface="Arial" panose="020B0604020202020204" pitchFamily="34" charset="0"/>
                <a:cs typeface="Arial" panose="020B0604020202020204" pitchFamily="34" charset="0"/>
              </a:defRPr>
            </a:lvl2pPr>
            <a:lvl3pPr>
              <a:spcBef>
                <a:spcPts val="0"/>
              </a:spcBef>
              <a:defRPr>
                <a:solidFill>
                  <a:schemeClr val="tx1">
                    <a:lumMod val="65000"/>
                    <a:lumOff val="35000"/>
                  </a:schemeClr>
                </a:solidFill>
                <a:latin typeface="Arial" panose="020B0604020202020204" pitchFamily="34" charset="0"/>
                <a:cs typeface="Arial" panose="020B0604020202020204" pitchFamily="34" charset="0"/>
              </a:defRPr>
            </a:lvl3pPr>
            <a:lvl4pPr>
              <a:spcBef>
                <a:spcPts val="0"/>
              </a:spcBef>
              <a:defRPr>
                <a:solidFill>
                  <a:schemeClr val="tx1">
                    <a:lumMod val="65000"/>
                    <a:lumOff val="35000"/>
                  </a:schemeClr>
                </a:solidFill>
                <a:latin typeface="Arial" panose="020B0604020202020204" pitchFamily="34" charset="0"/>
                <a:cs typeface="Arial" panose="020B0604020202020204" pitchFamily="34" charset="0"/>
              </a:defRPr>
            </a:lvl4pPr>
            <a:lvl5pPr>
              <a:spcBef>
                <a:spcPts val="0"/>
              </a:spcBef>
              <a:defRPr>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6" name="Slide Number Placeholder 5">
            <a:extLst>
              <a:ext uri="{FF2B5EF4-FFF2-40B4-BE49-F238E27FC236}">
                <a16:creationId xmlns:a16="http://schemas.microsoft.com/office/drawing/2014/main" id="{3375F7FD-C6F3-413A-B28A-F942113782CB}"/>
              </a:ext>
            </a:extLst>
          </p:cNvPr>
          <p:cNvSpPr>
            <a:spLocks noGrp="1"/>
          </p:cNvSpPr>
          <p:nvPr>
            <p:ph type="sldNum" sz="quarter" idx="12"/>
          </p:nvPr>
        </p:nvSpPr>
        <p:spPr/>
        <p:txBody>
          <a:bodyPr/>
          <a:lstStyle/>
          <a:p>
            <a:fld id="{863A0A32-B228-448A-868E-83A46136B624}" type="slidenum">
              <a:rPr lang="en-US" smtClean="0"/>
              <a:t>‹#›</a:t>
            </a:fld>
            <a:endParaRPr lang="en-US"/>
          </a:p>
        </p:txBody>
      </p:sp>
    </p:spTree>
    <p:extLst>
      <p:ext uri="{BB962C8B-B14F-4D97-AF65-F5344CB8AC3E}">
        <p14:creationId xmlns:p14="http://schemas.microsoft.com/office/powerpoint/2010/main" val="2985863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E7A37-3B81-4253-994A-76ED372D1D2A}"/>
              </a:ext>
            </a:extLst>
          </p:cNvPr>
          <p:cNvSpPr>
            <a:spLocks noGrp="1"/>
          </p:cNvSpPr>
          <p:nvPr>
            <p:ph type="title"/>
          </p:nvPr>
        </p:nvSpPr>
        <p:spPr>
          <a:xfrm>
            <a:off x="1705970" y="674222"/>
            <a:ext cx="9647829" cy="1016466"/>
          </a:xfrm>
          <a:prstGeom prst="rect">
            <a:avLst/>
          </a:prstGeom>
        </p:spPr>
        <p:txBody>
          <a:bodyPr anchor="t">
            <a:normAutofit/>
          </a:bodyPr>
          <a:lstStyle>
            <a:lvl1pPr>
              <a:defRPr sz="3600" b="1" cap="all" baseline="0">
                <a:solidFill>
                  <a:schemeClr val="tx1">
                    <a:lumMod val="65000"/>
                    <a:lumOff val="35000"/>
                  </a:schemeClr>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1DA75EC6-B969-45DB-AB73-C9DC13F57156}"/>
              </a:ext>
            </a:extLst>
          </p:cNvPr>
          <p:cNvSpPr>
            <a:spLocks noGrp="1"/>
          </p:cNvSpPr>
          <p:nvPr>
            <p:ph sz="half" idx="1"/>
          </p:nvPr>
        </p:nvSpPr>
        <p:spPr>
          <a:xfrm>
            <a:off x="2033522" y="2235064"/>
            <a:ext cx="4572000" cy="3749040"/>
          </a:xfrm>
          <a:prstGeom prst="rect">
            <a:avLst/>
          </a:prstGeom>
        </p:spPr>
        <p:txBody>
          <a:bodyPr>
            <a:normAutofit/>
          </a:bodyPr>
          <a:lstStyle>
            <a:lvl1pPr marL="287338" indent="-228600">
              <a:defRPr sz="2400">
                <a:solidFill>
                  <a:schemeClr val="tx1">
                    <a:lumMod val="65000"/>
                    <a:lumOff val="35000"/>
                  </a:schemeClr>
                </a:solidFill>
                <a:latin typeface="Arial" panose="020B0604020202020204" pitchFamily="34" charset="0"/>
                <a:cs typeface="Arial" panose="020B0604020202020204" pitchFamily="34" charset="0"/>
              </a:defRPr>
            </a:lvl1pPr>
            <a:lvl2pPr>
              <a:spcBef>
                <a:spcPts val="0"/>
              </a:spcBef>
              <a:defRPr sz="2000">
                <a:solidFill>
                  <a:schemeClr val="tx1">
                    <a:lumMod val="65000"/>
                    <a:lumOff val="35000"/>
                  </a:schemeClr>
                </a:solidFill>
                <a:latin typeface="Arial" panose="020B0604020202020204" pitchFamily="34" charset="0"/>
                <a:cs typeface="Arial" panose="020B0604020202020204" pitchFamily="34" charset="0"/>
              </a:defRPr>
            </a:lvl2pPr>
            <a:lvl3pPr>
              <a:spcBef>
                <a:spcPts val="0"/>
              </a:spcBef>
              <a:defRPr sz="2000">
                <a:solidFill>
                  <a:schemeClr val="tx1">
                    <a:lumMod val="65000"/>
                    <a:lumOff val="35000"/>
                  </a:schemeClr>
                </a:solidFill>
                <a:latin typeface="Arial" panose="020B0604020202020204" pitchFamily="34" charset="0"/>
                <a:cs typeface="Arial" panose="020B0604020202020204" pitchFamily="34" charset="0"/>
              </a:defRPr>
            </a:lvl3pPr>
            <a:lvl4pPr>
              <a:defRPr sz="1800">
                <a:solidFill>
                  <a:schemeClr val="tx1">
                    <a:lumMod val="65000"/>
                    <a:lumOff val="35000"/>
                  </a:schemeClr>
                </a:solidFill>
                <a:latin typeface="Arial" panose="020B0604020202020204" pitchFamily="34" charset="0"/>
                <a:cs typeface="Arial" panose="020B0604020202020204" pitchFamily="34" charset="0"/>
              </a:defRPr>
            </a:lvl4pPr>
            <a:lvl5pPr>
              <a:defRPr sz="1800">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4" name="Content Placeholder 3">
            <a:extLst>
              <a:ext uri="{FF2B5EF4-FFF2-40B4-BE49-F238E27FC236}">
                <a16:creationId xmlns:a16="http://schemas.microsoft.com/office/drawing/2014/main" id="{C9C27674-6895-4666-9AF3-DB815929311C}"/>
              </a:ext>
            </a:extLst>
          </p:cNvPr>
          <p:cNvSpPr>
            <a:spLocks noGrp="1"/>
          </p:cNvSpPr>
          <p:nvPr>
            <p:ph sz="half" idx="2"/>
          </p:nvPr>
        </p:nvSpPr>
        <p:spPr>
          <a:xfrm>
            <a:off x="7039968" y="2235064"/>
            <a:ext cx="4572000" cy="3749040"/>
          </a:xfrm>
          <a:prstGeom prst="rect">
            <a:avLst/>
          </a:prstGeom>
        </p:spPr>
        <p:txBody>
          <a:bodyPr>
            <a:normAutofit/>
          </a:bodyPr>
          <a:lstStyle>
            <a:lvl1pPr marL="287338" indent="-228600">
              <a:defRPr sz="2400">
                <a:solidFill>
                  <a:schemeClr val="tx1">
                    <a:lumMod val="65000"/>
                    <a:lumOff val="35000"/>
                  </a:schemeClr>
                </a:solidFill>
                <a:latin typeface="Arial" panose="020B0604020202020204" pitchFamily="34" charset="0"/>
                <a:cs typeface="Arial" panose="020B0604020202020204" pitchFamily="34" charset="0"/>
              </a:defRPr>
            </a:lvl1pPr>
            <a:lvl2pPr>
              <a:spcBef>
                <a:spcPts val="0"/>
              </a:spcBef>
              <a:defRPr sz="2000">
                <a:solidFill>
                  <a:schemeClr val="tx1">
                    <a:lumMod val="65000"/>
                    <a:lumOff val="35000"/>
                  </a:schemeClr>
                </a:solidFill>
                <a:latin typeface="Arial" panose="020B0604020202020204" pitchFamily="34" charset="0"/>
                <a:cs typeface="Arial" panose="020B0604020202020204" pitchFamily="34" charset="0"/>
              </a:defRPr>
            </a:lvl2pPr>
            <a:lvl3pPr>
              <a:spcBef>
                <a:spcPts val="0"/>
              </a:spcBef>
              <a:defRPr sz="2000">
                <a:solidFill>
                  <a:schemeClr val="tx1">
                    <a:lumMod val="65000"/>
                    <a:lumOff val="35000"/>
                  </a:schemeClr>
                </a:solidFill>
                <a:latin typeface="Arial" panose="020B0604020202020204" pitchFamily="34" charset="0"/>
                <a:cs typeface="Arial" panose="020B0604020202020204" pitchFamily="34" charset="0"/>
              </a:defRPr>
            </a:lvl3pPr>
            <a:lvl4pPr>
              <a:defRPr sz="1800">
                <a:solidFill>
                  <a:schemeClr val="tx1">
                    <a:lumMod val="65000"/>
                    <a:lumOff val="35000"/>
                  </a:schemeClr>
                </a:solidFill>
                <a:latin typeface="Arial" panose="020B0604020202020204" pitchFamily="34" charset="0"/>
                <a:cs typeface="Arial" panose="020B0604020202020204" pitchFamily="34" charset="0"/>
              </a:defRPr>
            </a:lvl4pPr>
            <a:lvl5pPr>
              <a:defRPr sz="1800">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7" name="Slide Number Placeholder 6">
            <a:extLst>
              <a:ext uri="{FF2B5EF4-FFF2-40B4-BE49-F238E27FC236}">
                <a16:creationId xmlns:a16="http://schemas.microsoft.com/office/drawing/2014/main" id="{32C41B67-67D3-4CA9-9F31-1B1E45859410}"/>
              </a:ext>
            </a:extLst>
          </p:cNvPr>
          <p:cNvSpPr>
            <a:spLocks noGrp="1"/>
          </p:cNvSpPr>
          <p:nvPr>
            <p:ph type="sldNum" sz="quarter" idx="12"/>
          </p:nvPr>
        </p:nvSpPr>
        <p:spPr/>
        <p:txBody>
          <a:bodyPr/>
          <a:lstStyle/>
          <a:p>
            <a:fld id="{863A0A32-B228-448A-868E-83A46136B624}" type="slidenum">
              <a:rPr lang="en-US" smtClean="0"/>
              <a:t>‹#›</a:t>
            </a:fld>
            <a:endParaRPr lang="en-US"/>
          </a:p>
        </p:txBody>
      </p:sp>
      <p:sp>
        <p:nvSpPr>
          <p:cNvPr id="12" name="Text Placeholder 11">
            <a:extLst>
              <a:ext uri="{FF2B5EF4-FFF2-40B4-BE49-F238E27FC236}">
                <a16:creationId xmlns:a16="http://schemas.microsoft.com/office/drawing/2014/main" id="{B46C77F7-C2E9-48F2-85A2-DF1407969757}"/>
              </a:ext>
            </a:extLst>
          </p:cNvPr>
          <p:cNvSpPr>
            <a:spLocks noGrp="1"/>
          </p:cNvSpPr>
          <p:nvPr>
            <p:ph type="body" sz="quarter" idx="13"/>
          </p:nvPr>
        </p:nvSpPr>
        <p:spPr>
          <a:xfrm>
            <a:off x="2046596" y="1776061"/>
            <a:ext cx="4572000" cy="433387"/>
          </a:xfrm>
          <a:prstGeom prst="rect">
            <a:avLst/>
          </a:prstGeom>
          <a:solidFill>
            <a:schemeClr val="accent2">
              <a:lumMod val="75000"/>
            </a:schemeClr>
          </a:solidFill>
        </p:spPr>
        <p:txBody>
          <a:bodyPr/>
          <a:lstStyle>
            <a:lvl1pPr marL="0" indent="0">
              <a:buNone/>
              <a:defRPr sz="2800" b="1">
                <a:solidFill>
                  <a:schemeClr val="bg1"/>
                </a:solidFill>
                <a:latin typeface="Arial" panose="020B0604020202020204" pitchFamily="34" charset="0"/>
                <a:cs typeface="Arial" panose="020B0604020202020204" pitchFamily="34" charset="0"/>
              </a:defRPr>
            </a:lvl1pPr>
          </a:lstStyle>
          <a:p>
            <a:pPr lvl="0"/>
            <a:r>
              <a:rPr lang="en-US" dirty="0"/>
              <a:t>Edit Master text styles</a:t>
            </a:r>
          </a:p>
        </p:txBody>
      </p:sp>
      <p:sp>
        <p:nvSpPr>
          <p:cNvPr id="13" name="Text Placeholder 11">
            <a:extLst>
              <a:ext uri="{FF2B5EF4-FFF2-40B4-BE49-F238E27FC236}">
                <a16:creationId xmlns:a16="http://schemas.microsoft.com/office/drawing/2014/main" id="{2B4C931D-2A87-41EB-BF51-CF1ED7A6018E}"/>
              </a:ext>
            </a:extLst>
          </p:cNvPr>
          <p:cNvSpPr>
            <a:spLocks noGrp="1"/>
          </p:cNvSpPr>
          <p:nvPr>
            <p:ph type="body" sz="quarter" idx="14"/>
          </p:nvPr>
        </p:nvSpPr>
        <p:spPr>
          <a:xfrm>
            <a:off x="7039968" y="1776061"/>
            <a:ext cx="4572000" cy="433387"/>
          </a:xfrm>
          <a:prstGeom prst="rect">
            <a:avLst/>
          </a:prstGeom>
          <a:solidFill>
            <a:schemeClr val="accent2">
              <a:lumMod val="75000"/>
            </a:schemeClr>
          </a:solidFill>
        </p:spPr>
        <p:txBody>
          <a:bodyPr/>
          <a:lstStyle>
            <a:lvl1pPr marL="0" indent="0">
              <a:buNone/>
              <a:defRPr sz="2800" b="1">
                <a:solidFill>
                  <a:schemeClr val="bg1"/>
                </a:solidFill>
                <a:latin typeface="Arial" panose="020B0604020202020204" pitchFamily="34" charset="0"/>
                <a:cs typeface="Arial" panose="020B0604020202020204" pitchFamily="34" charset="0"/>
              </a:defRPr>
            </a:lvl1pPr>
          </a:lstStyle>
          <a:p>
            <a:pPr lvl="0"/>
            <a:r>
              <a:rPr lang="en-US" dirty="0"/>
              <a:t>Edit Master text styles</a:t>
            </a:r>
          </a:p>
        </p:txBody>
      </p:sp>
    </p:spTree>
    <p:extLst>
      <p:ext uri="{BB962C8B-B14F-4D97-AF65-F5344CB8AC3E}">
        <p14:creationId xmlns:p14="http://schemas.microsoft.com/office/powerpoint/2010/main" val="33735111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30D29-6C1A-49B6-B0A8-88835339AB2B}"/>
              </a:ext>
            </a:extLst>
          </p:cNvPr>
          <p:cNvSpPr>
            <a:spLocks noGrp="1"/>
          </p:cNvSpPr>
          <p:nvPr>
            <p:ph type="title"/>
          </p:nvPr>
        </p:nvSpPr>
        <p:spPr>
          <a:xfrm>
            <a:off x="1705970" y="681985"/>
            <a:ext cx="9649418" cy="1022351"/>
          </a:xfrm>
          <a:prstGeom prst="rect">
            <a:avLst/>
          </a:prstGeom>
        </p:spPr>
        <p:txBody>
          <a:bodyPr anchor="t">
            <a:normAutofit/>
          </a:bodyPr>
          <a:lstStyle>
            <a:lvl1pPr>
              <a:defRPr sz="3600" b="1" cap="all" baseline="0">
                <a:solidFill>
                  <a:schemeClr val="tx1">
                    <a:lumMod val="65000"/>
                    <a:lumOff val="35000"/>
                  </a:schemeClr>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F582FABB-AF36-4D5C-9953-0EEAB17C55C2}"/>
              </a:ext>
            </a:extLst>
          </p:cNvPr>
          <p:cNvSpPr>
            <a:spLocks noGrp="1"/>
          </p:cNvSpPr>
          <p:nvPr>
            <p:ph type="body" idx="1"/>
          </p:nvPr>
        </p:nvSpPr>
        <p:spPr>
          <a:xfrm>
            <a:off x="2033515" y="1681163"/>
            <a:ext cx="4572000" cy="823912"/>
          </a:xfrm>
          <a:prstGeom prst="rect">
            <a:avLst/>
          </a:prstGeom>
        </p:spPr>
        <p:txBody>
          <a:bodyPr anchor="b">
            <a:normAutofit/>
          </a:bodyPr>
          <a:lstStyle>
            <a:lvl1pPr marL="0" indent="0">
              <a:buNone/>
              <a:defRPr sz="2800" b="1">
                <a:solidFill>
                  <a:schemeClr val="tx1">
                    <a:lumMod val="65000"/>
                    <a:lumOff val="35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D5FC93FD-BE24-4605-945E-68301A87C0EF}"/>
              </a:ext>
            </a:extLst>
          </p:cNvPr>
          <p:cNvSpPr>
            <a:spLocks noGrp="1"/>
          </p:cNvSpPr>
          <p:nvPr>
            <p:ph sz="half" idx="2"/>
          </p:nvPr>
        </p:nvSpPr>
        <p:spPr>
          <a:xfrm>
            <a:off x="2033515" y="2505075"/>
            <a:ext cx="4572000" cy="3684588"/>
          </a:xfrm>
          <a:prstGeom prst="rect">
            <a:avLst/>
          </a:prstGeom>
        </p:spPr>
        <p:txBody>
          <a:bodyPr/>
          <a:lstStyle>
            <a:lvl1pPr marL="287338" indent="-228600">
              <a:defRPr sz="2400">
                <a:solidFill>
                  <a:schemeClr val="tx1">
                    <a:lumMod val="65000"/>
                    <a:lumOff val="35000"/>
                  </a:schemeClr>
                </a:solidFill>
                <a:latin typeface="Arial" panose="020B0604020202020204" pitchFamily="34" charset="0"/>
                <a:cs typeface="Arial" panose="020B0604020202020204" pitchFamily="34" charset="0"/>
              </a:defRPr>
            </a:lvl1pPr>
            <a:lvl2pPr>
              <a:spcBef>
                <a:spcPts val="0"/>
              </a:spcBef>
              <a:defRPr sz="2000">
                <a:solidFill>
                  <a:schemeClr val="tx1">
                    <a:lumMod val="65000"/>
                    <a:lumOff val="35000"/>
                  </a:schemeClr>
                </a:solidFill>
                <a:latin typeface="Arial" panose="020B0604020202020204" pitchFamily="34" charset="0"/>
                <a:cs typeface="Arial" panose="020B0604020202020204" pitchFamily="34" charset="0"/>
              </a:defRPr>
            </a:lvl2pPr>
            <a:lvl3pPr>
              <a:spcBef>
                <a:spcPts val="0"/>
              </a:spcBef>
              <a:defRPr sz="2000">
                <a:solidFill>
                  <a:schemeClr val="tx1">
                    <a:lumMod val="65000"/>
                    <a:lumOff val="35000"/>
                  </a:schemeClr>
                </a:solidFill>
                <a:latin typeface="Arial" panose="020B0604020202020204" pitchFamily="34" charset="0"/>
                <a:cs typeface="Arial" panose="020B0604020202020204" pitchFamily="34" charset="0"/>
              </a:defRPr>
            </a:lvl3pPr>
            <a:lvl4pPr>
              <a:spcBef>
                <a:spcPts val="0"/>
              </a:spcBef>
              <a:defRPr sz="2000">
                <a:solidFill>
                  <a:schemeClr val="tx1">
                    <a:lumMod val="65000"/>
                    <a:lumOff val="35000"/>
                  </a:schemeClr>
                </a:solidFill>
                <a:latin typeface="Arial" panose="020B0604020202020204" pitchFamily="34" charset="0"/>
                <a:cs typeface="Arial" panose="020B0604020202020204" pitchFamily="34" charset="0"/>
              </a:defRPr>
            </a:lvl4pPr>
            <a:lvl5pPr>
              <a:spcBef>
                <a:spcPts val="0"/>
              </a:spcBef>
              <a:defRPr sz="2000">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D825E1F-D114-4A49-8FDA-961DF17BE31F}"/>
              </a:ext>
            </a:extLst>
          </p:cNvPr>
          <p:cNvSpPr>
            <a:spLocks noGrp="1"/>
          </p:cNvSpPr>
          <p:nvPr>
            <p:ph type="body" sz="quarter" idx="3"/>
          </p:nvPr>
        </p:nvSpPr>
        <p:spPr>
          <a:xfrm>
            <a:off x="6909183" y="1681163"/>
            <a:ext cx="4572000" cy="823912"/>
          </a:xfrm>
          <a:prstGeom prst="rect">
            <a:avLst/>
          </a:prstGeom>
        </p:spPr>
        <p:txBody>
          <a:bodyPr anchor="b">
            <a:normAutofit/>
          </a:bodyPr>
          <a:lstStyle>
            <a:lvl1pPr marL="0" indent="0">
              <a:buNone/>
              <a:defRPr sz="2800" b="1">
                <a:solidFill>
                  <a:schemeClr val="tx1">
                    <a:lumMod val="65000"/>
                    <a:lumOff val="35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ED6D535C-98D9-40BF-BFB3-1D72BF2838A9}"/>
              </a:ext>
            </a:extLst>
          </p:cNvPr>
          <p:cNvSpPr>
            <a:spLocks noGrp="1"/>
          </p:cNvSpPr>
          <p:nvPr>
            <p:ph sz="quarter" idx="4"/>
          </p:nvPr>
        </p:nvSpPr>
        <p:spPr>
          <a:xfrm>
            <a:off x="6909183" y="2505075"/>
            <a:ext cx="4572000" cy="3684588"/>
          </a:xfrm>
          <a:prstGeom prst="rect">
            <a:avLst/>
          </a:prstGeom>
        </p:spPr>
        <p:txBody>
          <a:bodyPr/>
          <a:lstStyle>
            <a:lvl1pPr marL="287338" indent="-228600">
              <a:defRPr sz="2400">
                <a:solidFill>
                  <a:schemeClr val="tx1">
                    <a:lumMod val="65000"/>
                    <a:lumOff val="35000"/>
                  </a:schemeClr>
                </a:solidFill>
                <a:latin typeface="Arial" panose="020B0604020202020204" pitchFamily="34" charset="0"/>
                <a:cs typeface="Arial" panose="020B0604020202020204" pitchFamily="34" charset="0"/>
              </a:defRPr>
            </a:lvl1pPr>
            <a:lvl2pPr>
              <a:spcBef>
                <a:spcPts val="0"/>
              </a:spcBef>
              <a:defRPr sz="2000">
                <a:solidFill>
                  <a:schemeClr val="tx1">
                    <a:lumMod val="65000"/>
                    <a:lumOff val="35000"/>
                  </a:schemeClr>
                </a:solidFill>
                <a:latin typeface="Arial" panose="020B0604020202020204" pitchFamily="34" charset="0"/>
                <a:cs typeface="Arial" panose="020B0604020202020204" pitchFamily="34" charset="0"/>
              </a:defRPr>
            </a:lvl2pPr>
            <a:lvl3pPr>
              <a:spcBef>
                <a:spcPts val="0"/>
              </a:spcBef>
              <a:defRPr sz="2000">
                <a:solidFill>
                  <a:schemeClr val="tx1">
                    <a:lumMod val="65000"/>
                    <a:lumOff val="35000"/>
                  </a:schemeClr>
                </a:solidFill>
                <a:latin typeface="Arial" panose="020B0604020202020204" pitchFamily="34" charset="0"/>
                <a:cs typeface="Arial" panose="020B0604020202020204" pitchFamily="34" charset="0"/>
              </a:defRPr>
            </a:lvl3pPr>
            <a:lvl4pPr>
              <a:spcBef>
                <a:spcPts val="0"/>
              </a:spcBef>
              <a:defRPr sz="2000">
                <a:solidFill>
                  <a:schemeClr val="tx1">
                    <a:lumMod val="65000"/>
                    <a:lumOff val="35000"/>
                  </a:schemeClr>
                </a:solidFill>
                <a:latin typeface="Arial" panose="020B0604020202020204" pitchFamily="34" charset="0"/>
                <a:cs typeface="Arial" panose="020B0604020202020204" pitchFamily="34" charset="0"/>
              </a:defRPr>
            </a:lvl4pPr>
            <a:lvl5pPr>
              <a:spcBef>
                <a:spcPts val="0"/>
              </a:spcBef>
              <a:defRPr sz="2000">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a:extLst>
              <a:ext uri="{FF2B5EF4-FFF2-40B4-BE49-F238E27FC236}">
                <a16:creationId xmlns:a16="http://schemas.microsoft.com/office/drawing/2014/main" id="{33FDEAA6-8B1F-4650-82E7-FDB3FB46D5EF}"/>
              </a:ext>
            </a:extLst>
          </p:cNvPr>
          <p:cNvSpPr>
            <a:spLocks noGrp="1"/>
          </p:cNvSpPr>
          <p:nvPr>
            <p:ph type="sldNum" sz="quarter" idx="12"/>
          </p:nvPr>
        </p:nvSpPr>
        <p:spPr/>
        <p:txBody>
          <a:bodyPr/>
          <a:lstStyle/>
          <a:p>
            <a:fld id="{863A0A32-B228-448A-868E-83A46136B624}" type="slidenum">
              <a:rPr lang="en-US" smtClean="0"/>
              <a:t>‹#›</a:t>
            </a:fld>
            <a:endParaRPr lang="en-US"/>
          </a:p>
        </p:txBody>
      </p:sp>
    </p:spTree>
    <p:extLst>
      <p:ext uri="{BB962C8B-B14F-4D97-AF65-F5344CB8AC3E}">
        <p14:creationId xmlns:p14="http://schemas.microsoft.com/office/powerpoint/2010/main" val="31976578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3F073-5B95-48B3-822F-44514BC25A7A}"/>
              </a:ext>
            </a:extLst>
          </p:cNvPr>
          <p:cNvSpPr>
            <a:spLocks noGrp="1"/>
          </p:cNvSpPr>
          <p:nvPr>
            <p:ph type="title"/>
          </p:nvPr>
        </p:nvSpPr>
        <p:spPr>
          <a:xfrm>
            <a:off x="1705970" y="674222"/>
            <a:ext cx="9647830" cy="1016466"/>
          </a:xfrm>
          <a:prstGeom prst="rect">
            <a:avLst/>
          </a:prstGeom>
        </p:spPr>
        <p:txBody>
          <a:bodyPr anchor="t">
            <a:normAutofit/>
          </a:bodyPr>
          <a:lstStyle>
            <a:lvl1pPr>
              <a:defRPr sz="3600" b="1" cap="all" baseline="0">
                <a:solidFill>
                  <a:schemeClr val="tx1">
                    <a:lumMod val="65000"/>
                    <a:lumOff val="35000"/>
                  </a:schemeClr>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44665623-611F-4011-9C8B-DFC19B1AFBDA}"/>
              </a:ext>
            </a:extLst>
          </p:cNvPr>
          <p:cNvSpPr>
            <a:spLocks noGrp="1"/>
          </p:cNvSpPr>
          <p:nvPr>
            <p:ph idx="1"/>
          </p:nvPr>
        </p:nvSpPr>
        <p:spPr>
          <a:xfrm>
            <a:off x="2019868" y="1825625"/>
            <a:ext cx="4735773" cy="4351338"/>
          </a:xfrm>
          <a:prstGeom prst="rect">
            <a:avLst/>
          </a:prstGeom>
        </p:spPr>
        <p:txBody>
          <a:bodyPr/>
          <a:lstStyle>
            <a:lvl1pPr>
              <a:defRPr>
                <a:solidFill>
                  <a:schemeClr val="tx1">
                    <a:lumMod val="65000"/>
                    <a:lumOff val="35000"/>
                  </a:schemeClr>
                </a:solidFill>
                <a:latin typeface="Arial" panose="020B0604020202020204" pitchFamily="34" charset="0"/>
                <a:cs typeface="Arial" panose="020B0604020202020204" pitchFamily="34" charset="0"/>
              </a:defRPr>
            </a:lvl1pPr>
            <a:lvl2pPr>
              <a:spcBef>
                <a:spcPts val="0"/>
              </a:spcBef>
              <a:defRPr>
                <a:solidFill>
                  <a:schemeClr val="tx1">
                    <a:lumMod val="65000"/>
                    <a:lumOff val="35000"/>
                  </a:schemeClr>
                </a:solidFill>
                <a:latin typeface="Arial" panose="020B0604020202020204" pitchFamily="34" charset="0"/>
                <a:cs typeface="Arial" panose="020B0604020202020204" pitchFamily="34" charset="0"/>
              </a:defRPr>
            </a:lvl2pPr>
            <a:lvl3pPr>
              <a:spcBef>
                <a:spcPts val="0"/>
              </a:spcBef>
              <a:defRPr>
                <a:solidFill>
                  <a:schemeClr val="tx1">
                    <a:lumMod val="65000"/>
                    <a:lumOff val="35000"/>
                  </a:schemeClr>
                </a:solidFill>
                <a:latin typeface="Arial" panose="020B0604020202020204" pitchFamily="34" charset="0"/>
                <a:cs typeface="Arial" panose="020B0604020202020204" pitchFamily="34" charset="0"/>
              </a:defRPr>
            </a:lvl3pPr>
            <a:lvl4pPr>
              <a:spcBef>
                <a:spcPts val="0"/>
              </a:spcBef>
              <a:defRPr>
                <a:solidFill>
                  <a:schemeClr val="tx1">
                    <a:lumMod val="65000"/>
                    <a:lumOff val="35000"/>
                  </a:schemeClr>
                </a:solidFill>
                <a:latin typeface="Arial" panose="020B0604020202020204" pitchFamily="34" charset="0"/>
                <a:cs typeface="Arial" panose="020B0604020202020204" pitchFamily="34" charset="0"/>
              </a:defRPr>
            </a:lvl4pPr>
            <a:lvl5pPr>
              <a:spcBef>
                <a:spcPts val="0"/>
              </a:spcBef>
              <a:defRPr>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6" name="Slide Number Placeholder 5">
            <a:extLst>
              <a:ext uri="{FF2B5EF4-FFF2-40B4-BE49-F238E27FC236}">
                <a16:creationId xmlns:a16="http://schemas.microsoft.com/office/drawing/2014/main" id="{3375F7FD-C6F3-413A-B28A-F942113782CB}"/>
              </a:ext>
            </a:extLst>
          </p:cNvPr>
          <p:cNvSpPr>
            <a:spLocks noGrp="1"/>
          </p:cNvSpPr>
          <p:nvPr>
            <p:ph type="sldNum" sz="quarter" idx="12"/>
          </p:nvPr>
        </p:nvSpPr>
        <p:spPr/>
        <p:txBody>
          <a:bodyPr/>
          <a:lstStyle/>
          <a:p>
            <a:fld id="{863A0A32-B228-448A-868E-83A46136B624}" type="slidenum">
              <a:rPr lang="en-US" smtClean="0"/>
              <a:t>‹#›</a:t>
            </a:fld>
            <a:endParaRPr lang="en-US"/>
          </a:p>
        </p:txBody>
      </p:sp>
      <p:sp>
        <p:nvSpPr>
          <p:cNvPr id="5" name="Picture Placeholder 4">
            <a:extLst>
              <a:ext uri="{FF2B5EF4-FFF2-40B4-BE49-F238E27FC236}">
                <a16:creationId xmlns:a16="http://schemas.microsoft.com/office/drawing/2014/main" id="{FC10F721-E2C8-42EE-B2A8-B233FF69BFDC}"/>
              </a:ext>
            </a:extLst>
          </p:cNvPr>
          <p:cNvSpPr>
            <a:spLocks noGrp="1"/>
          </p:cNvSpPr>
          <p:nvPr>
            <p:ph type="pic" sz="quarter" idx="13"/>
          </p:nvPr>
        </p:nvSpPr>
        <p:spPr>
          <a:xfrm>
            <a:off x="7000875" y="1825625"/>
            <a:ext cx="4735513" cy="4351338"/>
          </a:xfrm>
          <a:prstGeom prst="rect">
            <a:avLst/>
          </a:prstGeom>
        </p:spPr>
        <p:txBody>
          <a:bodyPr/>
          <a:lstStyle>
            <a:lvl1pPr marL="0" indent="0">
              <a:buNone/>
              <a:defRPr>
                <a:solidFill>
                  <a:schemeClr val="tx1">
                    <a:lumMod val="65000"/>
                    <a:lumOff val="35000"/>
                  </a:schemeClr>
                </a:solidFill>
              </a:defRPr>
            </a:lvl1pPr>
          </a:lstStyle>
          <a:p>
            <a:endParaRPr lang="en-US" dirty="0"/>
          </a:p>
        </p:txBody>
      </p:sp>
    </p:spTree>
    <p:extLst>
      <p:ext uri="{BB962C8B-B14F-4D97-AF65-F5344CB8AC3E}">
        <p14:creationId xmlns:p14="http://schemas.microsoft.com/office/powerpoint/2010/main" val="40887220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C3D8B-E116-425D-BEEC-FEE2469BA9B4}"/>
              </a:ext>
            </a:extLst>
          </p:cNvPr>
          <p:cNvSpPr>
            <a:spLocks noGrp="1"/>
          </p:cNvSpPr>
          <p:nvPr>
            <p:ph type="title"/>
          </p:nvPr>
        </p:nvSpPr>
        <p:spPr>
          <a:xfrm>
            <a:off x="1705970" y="674222"/>
            <a:ext cx="4114800" cy="1383178"/>
          </a:xfrm>
          <a:prstGeom prst="rect">
            <a:avLst/>
          </a:prstGeom>
        </p:spPr>
        <p:txBody>
          <a:bodyPr anchor="t">
            <a:normAutofit/>
          </a:bodyPr>
          <a:lstStyle>
            <a:lvl1pPr>
              <a:defRPr sz="3600" b="1">
                <a:solidFill>
                  <a:schemeClr val="tx1">
                    <a:lumMod val="65000"/>
                    <a:lumOff val="35000"/>
                  </a:schemeClr>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DC6458E7-83BA-4FBB-9D06-FEEF3ABAFD23}"/>
              </a:ext>
            </a:extLst>
          </p:cNvPr>
          <p:cNvSpPr>
            <a:spLocks noGrp="1"/>
          </p:cNvSpPr>
          <p:nvPr>
            <p:ph idx="1"/>
          </p:nvPr>
        </p:nvSpPr>
        <p:spPr>
          <a:xfrm>
            <a:off x="6096000" y="674222"/>
            <a:ext cx="5259388" cy="5186828"/>
          </a:xfrm>
          <a:prstGeom prst="rect">
            <a:avLst/>
          </a:prstGeom>
        </p:spPr>
        <p:txBody>
          <a:bodyPr/>
          <a:lstStyle>
            <a:lvl1pPr>
              <a:defRPr sz="2800">
                <a:solidFill>
                  <a:schemeClr val="tx1">
                    <a:lumMod val="65000"/>
                    <a:lumOff val="35000"/>
                  </a:schemeClr>
                </a:solidFill>
                <a:latin typeface="Arial" panose="020B0604020202020204" pitchFamily="34" charset="0"/>
                <a:cs typeface="Arial" panose="020B0604020202020204" pitchFamily="34" charset="0"/>
              </a:defRPr>
            </a:lvl1pPr>
            <a:lvl2pPr>
              <a:spcBef>
                <a:spcPts val="0"/>
              </a:spcBef>
              <a:defRPr sz="2000">
                <a:solidFill>
                  <a:schemeClr val="tx1">
                    <a:lumMod val="65000"/>
                    <a:lumOff val="35000"/>
                  </a:schemeClr>
                </a:solidFill>
                <a:latin typeface="Arial" panose="020B0604020202020204" pitchFamily="34" charset="0"/>
                <a:cs typeface="Arial" panose="020B0604020202020204" pitchFamily="34" charset="0"/>
              </a:defRPr>
            </a:lvl2pPr>
            <a:lvl3pPr>
              <a:spcBef>
                <a:spcPts val="0"/>
              </a:spcBef>
              <a:defRPr sz="2000">
                <a:solidFill>
                  <a:schemeClr val="tx1">
                    <a:lumMod val="65000"/>
                    <a:lumOff val="35000"/>
                  </a:schemeClr>
                </a:solidFill>
                <a:latin typeface="Arial" panose="020B0604020202020204" pitchFamily="34" charset="0"/>
                <a:cs typeface="Arial" panose="020B0604020202020204" pitchFamily="34" charset="0"/>
              </a:defRPr>
            </a:lvl3pPr>
            <a:lvl4pPr>
              <a:spcBef>
                <a:spcPts val="0"/>
              </a:spcBef>
              <a:defRPr sz="2000">
                <a:solidFill>
                  <a:schemeClr val="tx1">
                    <a:lumMod val="65000"/>
                    <a:lumOff val="35000"/>
                  </a:schemeClr>
                </a:solidFill>
                <a:latin typeface="Arial" panose="020B0604020202020204" pitchFamily="34" charset="0"/>
                <a:cs typeface="Arial" panose="020B0604020202020204" pitchFamily="34" charset="0"/>
              </a:defRPr>
            </a:lvl4pPr>
            <a:lvl5pPr>
              <a:spcBef>
                <a:spcPts val="0"/>
              </a:spcBef>
              <a:defRPr sz="2000">
                <a:solidFill>
                  <a:schemeClr val="tx1">
                    <a:lumMod val="65000"/>
                    <a:lumOff val="35000"/>
                  </a:schemeClr>
                </a:solidFill>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DCEE610F-1733-4D22-AE15-E481CD234043}"/>
              </a:ext>
            </a:extLst>
          </p:cNvPr>
          <p:cNvSpPr>
            <a:spLocks noGrp="1"/>
          </p:cNvSpPr>
          <p:nvPr>
            <p:ph type="body" sz="half" idx="2"/>
          </p:nvPr>
        </p:nvSpPr>
        <p:spPr>
          <a:xfrm>
            <a:off x="1705970" y="2057400"/>
            <a:ext cx="4114800" cy="3811588"/>
          </a:xfrm>
          <a:prstGeom prst="rect">
            <a:avLst/>
          </a:prstGeo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764A33B0-131B-4146-B41A-03C0A3CEBD05}"/>
              </a:ext>
            </a:extLst>
          </p:cNvPr>
          <p:cNvSpPr>
            <a:spLocks noGrp="1"/>
          </p:cNvSpPr>
          <p:nvPr>
            <p:ph type="sldNum" sz="quarter" idx="12"/>
          </p:nvPr>
        </p:nvSpPr>
        <p:spPr/>
        <p:txBody>
          <a:bodyPr/>
          <a:lstStyle/>
          <a:p>
            <a:fld id="{863A0A32-B228-448A-868E-83A46136B624}" type="slidenum">
              <a:rPr lang="en-US" smtClean="0"/>
              <a:t>‹#›</a:t>
            </a:fld>
            <a:endParaRPr lang="en-US"/>
          </a:p>
        </p:txBody>
      </p:sp>
    </p:spTree>
    <p:extLst>
      <p:ext uri="{BB962C8B-B14F-4D97-AF65-F5344CB8AC3E}">
        <p14:creationId xmlns:p14="http://schemas.microsoft.com/office/powerpoint/2010/main" val="6428655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C5257-810F-4734-B9D8-4DC3944F5B72}"/>
              </a:ext>
            </a:extLst>
          </p:cNvPr>
          <p:cNvSpPr>
            <a:spLocks noGrp="1"/>
          </p:cNvSpPr>
          <p:nvPr>
            <p:ph type="title"/>
          </p:nvPr>
        </p:nvSpPr>
        <p:spPr>
          <a:xfrm>
            <a:off x="1310184" y="1709738"/>
            <a:ext cx="10037266" cy="2852737"/>
          </a:xfrm>
          <a:prstGeom prst="rect">
            <a:avLst/>
          </a:prstGeom>
        </p:spPr>
        <p:txBody>
          <a:bodyPr anchor="b">
            <a:normAutofit/>
          </a:bodyPr>
          <a:lstStyle>
            <a:lvl1pPr>
              <a:defRPr sz="4800" b="1">
                <a:solidFill>
                  <a:schemeClr val="accent2">
                    <a:lumMod val="75000"/>
                  </a:schemeClr>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CF47D328-130B-46F5-8D62-28427DB564F9}"/>
              </a:ext>
            </a:extLst>
          </p:cNvPr>
          <p:cNvSpPr>
            <a:spLocks noGrp="1"/>
          </p:cNvSpPr>
          <p:nvPr>
            <p:ph type="body" idx="1"/>
          </p:nvPr>
        </p:nvSpPr>
        <p:spPr>
          <a:xfrm>
            <a:off x="1310184" y="4589463"/>
            <a:ext cx="10037265" cy="1500187"/>
          </a:xfrm>
          <a:prstGeom prst="rect">
            <a:avLst/>
          </a:prstGeom>
        </p:spPr>
        <p:txBody>
          <a:bodyPr/>
          <a:lstStyle>
            <a:lvl1pPr marL="0" indent="0">
              <a:buNone/>
              <a:defRPr sz="2400">
                <a:solidFill>
                  <a:schemeClr val="tx1">
                    <a:lumMod val="65000"/>
                    <a:lumOff val="3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6" name="Slide Number Placeholder 5">
            <a:extLst>
              <a:ext uri="{FF2B5EF4-FFF2-40B4-BE49-F238E27FC236}">
                <a16:creationId xmlns:a16="http://schemas.microsoft.com/office/drawing/2014/main" id="{54786B06-7D1D-4DE9-9F2C-E139F17F9CE3}"/>
              </a:ext>
            </a:extLst>
          </p:cNvPr>
          <p:cNvSpPr>
            <a:spLocks noGrp="1"/>
          </p:cNvSpPr>
          <p:nvPr>
            <p:ph type="sldNum" sz="quarter" idx="12"/>
          </p:nvPr>
        </p:nvSpPr>
        <p:spPr/>
        <p:txBody>
          <a:bodyPr/>
          <a:lstStyle/>
          <a:p>
            <a:fld id="{863A0A32-B228-448A-868E-83A46136B624}" type="slidenum">
              <a:rPr lang="en-US" smtClean="0"/>
              <a:t>‹#›</a:t>
            </a:fld>
            <a:endParaRPr lang="en-US"/>
          </a:p>
        </p:txBody>
      </p:sp>
    </p:spTree>
    <p:extLst>
      <p:ext uri="{BB962C8B-B14F-4D97-AF65-F5344CB8AC3E}">
        <p14:creationId xmlns:p14="http://schemas.microsoft.com/office/powerpoint/2010/main" val="41703594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30D29-6C1A-49B6-B0A8-88835339AB2B}"/>
              </a:ext>
            </a:extLst>
          </p:cNvPr>
          <p:cNvSpPr>
            <a:spLocks noGrp="1"/>
          </p:cNvSpPr>
          <p:nvPr>
            <p:ph type="title"/>
          </p:nvPr>
        </p:nvSpPr>
        <p:spPr>
          <a:xfrm>
            <a:off x="1705970" y="681985"/>
            <a:ext cx="9649418" cy="1022351"/>
          </a:xfrm>
          <a:prstGeom prst="rect">
            <a:avLst/>
          </a:prstGeom>
        </p:spPr>
        <p:txBody>
          <a:bodyPr anchor="t">
            <a:normAutofit/>
          </a:bodyPr>
          <a:lstStyle>
            <a:lvl1pPr>
              <a:defRPr sz="3600" b="1" cap="all" baseline="0">
                <a:solidFill>
                  <a:schemeClr val="tx1">
                    <a:lumMod val="65000"/>
                    <a:lumOff val="35000"/>
                  </a:schemeClr>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Slide Number Placeholder 8">
            <a:extLst>
              <a:ext uri="{FF2B5EF4-FFF2-40B4-BE49-F238E27FC236}">
                <a16:creationId xmlns:a16="http://schemas.microsoft.com/office/drawing/2014/main" id="{33FDEAA6-8B1F-4650-82E7-FDB3FB46D5EF}"/>
              </a:ext>
            </a:extLst>
          </p:cNvPr>
          <p:cNvSpPr>
            <a:spLocks noGrp="1"/>
          </p:cNvSpPr>
          <p:nvPr>
            <p:ph type="sldNum" sz="quarter" idx="12"/>
          </p:nvPr>
        </p:nvSpPr>
        <p:spPr/>
        <p:txBody>
          <a:bodyPr/>
          <a:lstStyle/>
          <a:p>
            <a:fld id="{863A0A32-B228-448A-868E-83A46136B624}" type="slidenum">
              <a:rPr lang="en-US" smtClean="0"/>
              <a:t>‹#›</a:t>
            </a:fld>
            <a:endParaRPr lang="en-US"/>
          </a:p>
        </p:txBody>
      </p:sp>
    </p:spTree>
    <p:extLst>
      <p:ext uri="{BB962C8B-B14F-4D97-AF65-F5344CB8AC3E}">
        <p14:creationId xmlns:p14="http://schemas.microsoft.com/office/powerpoint/2010/main" val="11906533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F1F1841-B2E5-4E47-ADF9-831E354722C8}"/>
              </a:ext>
            </a:extLst>
          </p:cNvPr>
          <p:cNvSpPr>
            <a:spLocks noGrp="1"/>
          </p:cNvSpPr>
          <p:nvPr>
            <p:ph type="sldNum" sz="quarter" idx="12"/>
          </p:nvPr>
        </p:nvSpPr>
        <p:spPr/>
        <p:txBody>
          <a:bodyPr/>
          <a:lstStyle/>
          <a:p>
            <a:fld id="{863A0A32-B228-448A-868E-83A46136B624}" type="slidenum">
              <a:rPr lang="en-US" smtClean="0"/>
              <a:t>‹#›</a:t>
            </a:fld>
            <a:endParaRPr lang="en-US"/>
          </a:p>
        </p:txBody>
      </p:sp>
    </p:spTree>
    <p:extLst>
      <p:ext uri="{BB962C8B-B14F-4D97-AF65-F5344CB8AC3E}">
        <p14:creationId xmlns:p14="http://schemas.microsoft.com/office/powerpoint/2010/main" val="33808379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3F073-5B95-48B3-822F-44514BC25A7A}"/>
              </a:ext>
            </a:extLst>
          </p:cNvPr>
          <p:cNvSpPr>
            <a:spLocks noGrp="1"/>
          </p:cNvSpPr>
          <p:nvPr>
            <p:ph type="title"/>
          </p:nvPr>
        </p:nvSpPr>
        <p:spPr>
          <a:xfrm>
            <a:off x="1100042" y="674222"/>
            <a:ext cx="9647830" cy="1016466"/>
          </a:xfrm>
          <a:prstGeom prst="rect">
            <a:avLst/>
          </a:prstGeom>
        </p:spPr>
        <p:txBody>
          <a:bodyPr anchor="t">
            <a:normAutofit/>
          </a:bodyPr>
          <a:lstStyle>
            <a:lvl1pPr>
              <a:defRPr sz="3600" b="1" cap="all" baseline="0">
                <a:solidFill>
                  <a:schemeClr val="tx1">
                    <a:lumMod val="65000"/>
                    <a:lumOff val="35000"/>
                  </a:schemeClr>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44665623-611F-4011-9C8B-DFC19B1AFBDA}"/>
              </a:ext>
            </a:extLst>
          </p:cNvPr>
          <p:cNvSpPr>
            <a:spLocks noGrp="1"/>
          </p:cNvSpPr>
          <p:nvPr>
            <p:ph idx="1"/>
          </p:nvPr>
        </p:nvSpPr>
        <p:spPr>
          <a:xfrm>
            <a:off x="1413940" y="1825625"/>
            <a:ext cx="9333931" cy="4351338"/>
          </a:xfrm>
          <a:prstGeom prst="rect">
            <a:avLst/>
          </a:prstGeom>
        </p:spPr>
        <p:txBody>
          <a:bodyPr/>
          <a:lstStyle>
            <a:lvl1pPr>
              <a:defRPr>
                <a:solidFill>
                  <a:schemeClr val="tx1">
                    <a:lumMod val="65000"/>
                    <a:lumOff val="35000"/>
                  </a:schemeClr>
                </a:solidFill>
                <a:latin typeface="Arial" panose="020B0604020202020204" pitchFamily="34" charset="0"/>
                <a:cs typeface="Arial" panose="020B0604020202020204" pitchFamily="34" charset="0"/>
              </a:defRPr>
            </a:lvl1pPr>
            <a:lvl2pPr>
              <a:spcBef>
                <a:spcPts val="0"/>
              </a:spcBef>
              <a:defRPr>
                <a:solidFill>
                  <a:schemeClr val="tx1">
                    <a:lumMod val="65000"/>
                    <a:lumOff val="35000"/>
                  </a:schemeClr>
                </a:solidFill>
                <a:latin typeface="Arial" panose="020B0604020202020204" pitchFamily="34" charset="0"/>
                <a:cs typeface="Arial" panose="020B0604020202020204" pitchFamily="34" charset="0"/>
              </a:defRPr>
            </a:lvl2pPr>
            <a:lvl3pPr>
              <a:spcBef>
                <a:spcPts val="0"/>
              </a:spcBef>
              <a:defRPr>
                <a:solidFill>
                  <a:schemeClr val="tx1">
                    <a:lumMod val="65000"/>
                    <a:lumOff val="35000"/>
                  </a:schemeClr>
                </a:solidFill>
                <a:latin typeface="Arial" panose="020B0604020202020204" pitchFamily="34" charset="0"/>
                <a:cs typeface="Arial" panose="020B0604020202020204" pitchFamily="34" charset="0"/>
              </a:defRPr>
            </a:lvl3pPr>
            <a:lvl4pPr>
              <a:spcBef>
                <a:spcPts val="0"/>
              </a:spcBef>
              <a:defRPr>
                <a:solidFill>
                  <a:schemeClr val="tx1">
                    <a:lumMod val="65000"/>
                    <a:lumOff val="35000"/>
                  </a:schemeClr>
                </a:solidFill>
                <a:latin typeface="Arial" panose="020B0604020202020204" pitchFamily="34" charset="0"/>
                <a:cs typeface="Arial" panose="020B0604020202020204" pitchFamily="34" charset="0"/>
              </a:defRPr>
            </a:lvl4pPr>
            <a:lvl5pPr>
              <a:spcBef>
                <a:spcPts val="0"/>
              </a:spcBef>
              <a:defRPr>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6" name="Slide Number Placeholder 5">
            <a:extLst>
              <a:ext uri="{FF2B5EF4-FFF2-40B4-BE49-F238E27FC236}">
                <a16:creationId xmlns:a16="http://schemas.microsoft.com/office/drawing/2014/main" id="{3375F7FD-C6F3-413A-B28A-F942113782CB}"/>
              </a:ext>
            </a:extLst>
          </p:cNvPr>
          <p:cNvSpPr>
            <a:spLocks noGrp="1"/>
          </p:cNvSpPr>
          <p:nvPr>
            <p:ph type="sldNum" sz="quarter" idx="12"/>
          </p:nvPr>
        </p:nvSpPr>
        <p:spPr/>
        <p:txBody>
          <a:bodyPr/>
          <a:lstStyle/>
          <a:p>
            <a:fld id="{863A0A32-B228-448A-868E-83A46136B624}" type="slidenum">
              <a:rPr lang="en-US" smtClean="0"/>
              <a:t>‹#›</a:t>
            </a:fld>
            <a:endParaRPr lang="en-US"/>
          </a:p>
        </p:txBody>
      </p:sp>
    </p:spTree>
    <p:extLst>
      <p:ext uri="{BB962C8B-B14F-4D97-AF65-F5344CB8AC3E}">
        <p14:creationId xmlns:p14="http://schemas.microsoft.com/office/powerpoint/2010/main" val="35114327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E7A37-3B81-4253-994A-76ED372D1D2A}"/>
              </a:ext>
            </a:extLst>
          </p:cNvPr>
          <p:cNvSpPr>
            <a:spLocks noGrp="1"/>
          </p:cNvSpPr>
          <p:nvPr>
            <p:ph type="title"/>
          </p:nvPr>
        </p:nvSpPr>
        <p:spPr>
          <a:xfrm>
            <a:off x="1100042" y="674222"/>
            <a:ext cx="9647829" cy="1016466"/>
          </a:xfrm>
          <a:prstGeom prst="rect">
            <a:avLst/>
          </a:prstGeom>
        </p:spPr>
        <p:txBody>
          <a:bodyPr anchor="t">
            <a:normAutofit/>
          </a:bodyPr>
          <a:lstStyle>
            <a:lvl1pPr>
              <a:defRPr sz="3600" b="1" cap="all" baseline="0">
                <a:solidFill>
                  <a:schemeClr val="tx1">
                    <a:lumMod val="65000"/>
                    <a:lumOff val="35000"/>
                  </a:schemeClr>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1DA75EC6-B969-45DB-AB73-C9DC13F57156}"/>
              </a:ext>
            </a:extLst>
          </p:cNvPr>
          <p:cNvSpPr>
            <a:spLocks noGrp="1"/>
          </p:cNvSpPr>
          <p:nvPr>
            <p:ph sz="half" idx="1"/>
          </p:nvPr>
        </p:nvSpPr>
        <p:spPr>
          <a:xfrm>
            <a:off x="1427594" y="2235064"/>
            <a:ext cx="4572000" cy="3749040"/>
          </a:xfrm>
          <a:prstGeom prst="rect">
            <a:avLst/>
          </a:prstGeom>
        </p:spPr>
        <p:txBody>
          <a:bodyPr>
            <a:normAutofit/>
          </a:bodyPr>
          <a:lstStyle>
            <a:lvl1pPr marL="287338" indent="-228600">
              <a:defRPr sz="2400">
                <a:solidFill>
                  <a:schemeClr val="tx1">
                    <a:lumMod val="65000"/>
                    <a:lumOff val="35000"/>
                  </a:schemeClr>
                </a:solidFill>
                <a:latin typeface="Arial" panose="020B0604020202020204" pitchFamily="34" charset="0"/>
                <a:cs typeface="Arial" panose="020B0604020202020204" pitchFamily="34" charset="0"/>
              </a:defRPr>
            </a:lvl1pPr>
            <a:lvl2pPr>
              <a:spcBef>
                <a:spcPts val="0"/>
              </a:spcBef>
              <a:defRPr sz="2000">
                <a:solidFill>
                  <a:schemeClr val="tx1">
                    <a:lumMod val="65000"/>
                    <a:lumOff val="35000"/>
                  </a:schemeClr>
                </a:solidFill>
                <a:latin typeface="Arial" panose="020B0604020202020204" pitchFamily="34" charset="0"/>
                <a:cs typeface="Arial" panose="020B0604020202020204" pitchFamily="34" charset="0"/>
              </a:defRPr>
            </a:lvl2pPr>
            <a:lvl3pPr>
              <a:spcBef>
                <a:spcPts val="0"/>
              </a:spcBef>
              <a:defRPr sz="2000">
                <a:solidFill>
                  <a:schemeClr val="tx1">
                    <a:lumMod val="65000"/>
                    <a:lumOff val="35000"/>
                  </a:schemeClr>
                </a:solidFill>
                <a:latin typeface="Arial" panose="020B0604020202020204" pitchFamily="34" charset="0"/>
                <a:cs typeface="Arial" panose="020B0604020202020204" pitchFamily="34" charset="0"/>
              </a:defRPr>
            </a:lvl3pPr>
            <a:lvl4pPr>
              <a:defRPr sz="1800">
                <a:solidFill>
                  <a:schemeClr val="tx1">
                    <a:lumMod val="65000"/>
                    <a:lumOff val="35000"/>
                  </a:schemeClr>
                </a:solidFill>
                <a:latin typeface="Arial" panose="020B0604020202020204" pitchFamily="34" charset="0"/>
                <a:cs typeface="Arial" panose="020B0604020202020204" pitchFamily="34" charset="0"/>
              </a:defRPr>
            </a:lvl4pPr>
            <a:lvl5pPr>
              <a:defRPr sz="1800">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4" name="Content Placeholder 3">
            <a:extLst>
              <a:ext uri="{FF2B5EF4-FFF2-40B4-BE49-F238E27FC236}">
                <a16:creationId xmlns:a16="http://schemas.microsoft.com/office/drawing/2014/main" id="{C9C27674-6895-4666-9AF3-DB815929311C}"/>
              </a:ext>
            </a:extLst>
          </p:cNvPr>
          <p:cNvSpPr>
            <a:spLocks noGrp="1"/>
          </p:cNvSpPr>
          <p:nvPr>
            <p:ph sz="half" idx="2"/>
          </p:nvPr>
        </p:nvSpPr>
        <p:spPr>
          <a:xfrm>
            <a:off x="6434040" y="2235064"/>
            <a:ext cx="4572000" cy="3749040"/>
          </a:xfrm>
          <a:prstGeom prst="rect">
            <a:avLst/>
          </a:prstGeom>
        </p:spPr>
        <p:txBody>
          <a:bodyPr>
            <a:normAutofit/>
          </a:bodyPr>
          <a:lstStyle>
            <a:lvl1pPr marL="287338" indent="-228600">
              <a:defRPr sz="2400">
                <a:solidFill>
                  <a:schemeClr val="tx1">
                    <a:lumMod val="65000"/>
                    <a:lumOff val="35000"/>
                  </a:schemeClr>
                </a:solidFill>
                <a:latin typeface="Arial" panose="020B0604020202020204" pitchFamily="34" charset="0"/>
                <a:cs typeface="Arial" panose="020B0604020202020204" pitchFamily="34" charset="0"/>
              </a:defRPr>
            </a:lvl1pPr>
            <a:lvl2pPr>
              <a:spcBef>
                <a:spcPts val="0"/>
              </a:spcBef>
              <a:defRPr sz="2000">
                <a:solidFill>
                  <a:schemeClr val="tx1">
                    <a:lumMod val="65000"/>
                    <a:lumOff val="35000"/>
                  </a:schemeClr>
                </a:solidFill>
                <a:latin typeface="Arial" panose="020B0604020202020204" pitchFamily="34" charset="0"/>
                <a:cs typeface="Arial" panose="020B0604020202020204" pitchFamily="34" charset="0"/>
              </a:defRPr>
            </a:lvl2pPr>
            <a:lvl3pPr>
              <a:spcBef>
                <a:spcPts val="0"/>
              </a:spcBef>
              <a:defRPr sz="2000">
                <a:solidFill>
                  <a:schemeClr val="tx1">
                    <a:lumMod val="65000"/>
                    <a:lumOff val="35000"/>
                  </a:schemeClr>
                </a:solidFill>
                <a:latin typeface="Arial" panose="020B0604020202020204" pitchFamily="34" charset="0"/>
                <a:cs typeface="Arial" panose="020B0604020202020204" pitchFamily="34" charset="0"/>
              </a:defRPr>
            </a:lvl3pPr>
            <a:lvl4pPr>
              <a:defRPr sz="1800">
                <a:solidFill>
                  <a:schemeClr val="tx1">
                    <a:lumMod val="65000"/>
                    <a:lumOff val="35000"/>
                  </a:schemeClr>
                </a:solidFill>
                <a:latin typeface="Arial" panose="020B0604020202020204" pitchFamily="34" charset="0"/>
                <a:cs typeface="Arial" panose="020B0604020202020204" pitchFamily="34" charset="0"/>
              </a:defRPr>
            </a:lvl4pPr>
            <a:lvl5pPr>
              <a:defRPr sz="1800">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7" name="Slide Number Placeholder 6">
            <a:extLst>
              <a:ext uri="{FF2B5EF4-FFF2-40B4-BE49-F238E27FC236}">
                <a16:creationId xmlns:a16="http://schemas.microsoft.com/office/drawing/2014/main" id="{32C41B67-67D3-4CA9-9F31-1B1E45859410}"/>
              </a:ext>
            </a:extLst>
          </p:cNvPr>
          <p:cNvSpPr>
            <a:spLocks noGrp="1"/>
          </p:cNvSpPr>
          <p:nvPr>
            <p:ph type="sldNum" sz="quarter" idx="12"/>
          </p:nvPr>
        </p:nvSpPr>
        <p:spPr/>
        <p:txBody>
          <a:bodyPr/>
          <a:lstStyle/>
          <a:p>
            <a:fld id="{863A0A32-B228-448A-868E-83A46136B624}" type="slidenum">
              <a:rPr lang="en-US" smtClean="0"/>
              <a:t>‹#›</a:t>
            </a:fld>
            <a:endParaRPr lang="en-US"/>
          </a:p>
        </p:txBody>
      </p:sp>
      <p:sp>
        <p:nvSpPr>
          <p:cNvPr id="12" name="Text Placeholder 11">
            <a:extLst>
              <a:ext uri="{FF2B5EF4-FFF2-40B4-BE49-F238E27FC236}">
                <a16:creationId xmlns:a16="http://schemas.microsoft.com/office/drawing/2014/main" id="{B46C77F7-C2E9-48F2-85A2-DF1407969757}"/>
              </a:ext>
            </a:extLst>
          </p:cNvPr>
          <p:cNvSpPr>
            <a:spLocks noGrp="1"/>
          </p:cNvSpPr>
          <p:nvPr>
            <p:ph type="body" sz="quarter" idx="13"/>
          </p:nvPr>
        </p:nvSpPr>
        <p:spPr>
          <a:xfrm>
            <a:off x="1440668" y="1776061"/>
            <a:ext cx="4572000" cy="433387"/>
          </a:xfrm>
          <a:prstGeom prst="rect">
            <a:avLst/>
          </a:prstGeom>
          <a:solidFill>
            <a:schemeClr val="accent2">
              <a:lumMod val="75000"/>
            </a:schemeClr>
          </a:solidFill>
        </p:spPr>
        <p:txBody>
          <a:bodyPr/>
          <a:lstStyle>
            <a:lvl1pPr marL="0" indent="0">
              <a:buNone/>
              <a:defRPr sz="2800" b="1">
                <a:solidFill>
                  <a:schemeClr val="bg1"/>
                </a:solidFill>
                <a:latin typeface="Arial" panose="020B0604020202020204" pitchFamily="34" charset="0"/>
                <a:cs typeface="Arial" panose="020B0604020202020204" pitchFamily="34" charset="0"/>
              </a:defRPr>
            </a:lvl1pPr>
          </a:lstStyle>
          <a:p>
            <a:pPr lvl="0"/>
            <a:r>
              <a:rPr lang="en-US" dirty="0"/>
              <a:t>Edit Master text styles</a:t>
            </a:r>
          </a:p>
        </p:txBody>
      </p:sp>
      <p:sp>
        <p:nvSpPr>
          <p:cNvPr id="13" name="Text Placeholder 11">
            <a:extLst>
              <a:ext uri="{FF2B5EF4-FFF2-40B4-BE49-F238E27FC236}">
                <a16:creationId xmlns:a16="http://schemas.microsoft.com/office/drawing/2014/main" id="{2B4C931D-2A87-41EB-BF51-CF1ED7A6018E}"/>
              </a:ext>
            </a:extLst>
          </p:cNvPr>
          <p:cNvSpPr>
            <a:spLocks noGrp="1"/>
          </p:cNvSpPr>
          <p:nvPr>
            <p:ph type="body" sz="quarter" idx="14"/>
          </p:nvPr>
        </p:nvSpPr>
        <p:spPr>
          <a:xfrm>
            <a:off x="6434040" y="1776061"/>
            <a:ext cx="4572000" cy="433387"/>
          </a:xfrm>
          <a:prstGeom prst="rect">
            <a:avLst/>
          </a:prstGeom>
          <a:solidFill>
            <a:schemeClr val="accent2">
              <a:lumMod val="75000"/>
            </a:schemeClr>
          </a:solidFill>
        </p:spPr>
        <p:txBody>
          <a:bodyPr/>
          <a:lstStyle>
            <a:lvl1pPr marL="0" indent="0">
              <a:buNone/>
              <a:defRPr sz="2800" b="1">
                <a:solidFill>
                  <a:schemeClr val="bg1"/>
                </a:solidFill>
                <a:latin typeface="Arial" panose="020B0604020202020204" pitchFamily="34" charset="0"/>
                <a:cs typeface="Arial" panose="020B0604020202020204" pitchFamily="34" charset="0"/>
              </a:defRPr>
            </a:lvl1pPr>
          </a:lstStyle>
          <a:p>
            <a:pPr lvl="0"/>
            <a:r>
              <a:rPr lang="en-US" dirty="0"/>
              <a:t>Edit Master text styles</a:t>
            </a:r>
          </a:p>
        </p:txBody>
      </p:sp>
    </p:spTree>
    <p:extLst>
      <p:ext uri="{BB962C8B-B14F-4D97-AF65-F5344CB8AC3E}">
        <p14:creationId xmlns:p14="http://schemas.microsoft.com/office/powerpoint/2010/main" val="613331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3F073-5B95-48B3-822F-44514BC25A7A}"/>
              </a:ext>
            </a:extLst>
          </p:cNvPr>
          <p:cNvSpPr>
            <a:spLocks noGrp="1"/>
          </p:cNvSpPr>
          <p:nvPr>
            <p:ph type="title"/>
          </p:nvPr>
        </p:nvSpPr>
        <p:spPr>
          <a:xfrm>
            <a:off x="1705970" y="674222"/>
            <a:ext cx="9647830" cy="1016466"/>
          </a:xfrm>
          <a:prstGeom prst="rect">
            <a:avLst/>
          </a:prstGeom>
        </p:spPr>
        <p:txBody>
          <a:bodyPr anchor="t">
            <a:normAutofit/>
          </a:bodyPr>
          <a:lstStyle>
            <a:lvl1pPr>
              <a:defRPr sz="3600" b="1" cap="all" baseline="0">
                <a:solidFill>
                  <a:schemeClr val="tx1">
                    <a:lumMod val="65000"/>
                    <a:lumOff val="35000"/>
                  </a:schemeClr>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44665623-611F-4011-9C8B-DFC19B1AFBDA}"/>
              </a:ext>
            </a:extLst>
          </p:cNvPr>
          <p:cNvSpPr>
            <a:spLocks noGrp="1"/>
          </p:cNvSpPr>
          <p:nvPr>
            <p:ph idx="1"/>
          </p:nvPr>
        </p:nvSpPr>
        <p:spPr>
          <a:xfrm>
            <a:off x="2019868" y="1825625"/>
            <a:ext cx="9333931" cy="4351338"/>
          </a:xfrm>
          <a:prstGeom prst="rect">
            <a:avLst/>
          </a:prstGeom>
        </p:spPr>
        <p:txBody>
          <a:bodyPr/>
          <a:lstStyle>
            <a:lvl1pPr>
              <a:defRPr>
                <a:solidFill>
                  <a:schemeClr val="tx1">
                    <a:lumMod val="65000"/>
                    <a:lumOff val="35000"/>
                  </a:schemeClr>
                </a:solidFill>
                <a:latin typeface="Arial" panose="020B0604020202020204" pitchFamily="34" charset="0"/>
                <a:cs typeface="Arial" panose="020B0604020202020204" pitchFamily="34" charset="0"/>
              </a:defRPr>
            </a:lvl1pPr>
            <a:lvl2pPr>
              <a:spcBef>
                <a:spcPts val="0"/>
              </a:spcBef>
              <a:defRPr>
                <a:solidFill>
                  <a:schemeClr val="tx1">
                    <a:lumMod val="65000"/>
                    <a:lumOff val="35000"/>
                  </a:schemeClr>
                </a:solidFill>
                <a:latin typeface="Arial" panose="020B0604020202020204" pitchFamily="34" charset="0"/>
                <a:cs typeface="Arial" panose="020B0604020202020204" pitchFamily="34" charset="0"/>
              </a:defRPr>
            </a:lvl2pPr>
            <a:lvl3pPr>
              <a:spcBef>
                <a:spcPts val="0"/>
              </a:spcBef>
              <a:defRPr>
                <a:solidFill>
                  <a:schemeClr val="tx1">
                    <a:lumMod val="65000"/>
                    <a:lumOff val="35000"/>
                  </a:schemeClr>
                </a:solidFill>
                <a:latin typeface="Arial" panose="020B0604020202020204" pitchFamily="34" charset="0"/>
                <a:cs typeface="Arial" panose="020B0604020202020204" pitchFamily="34" charset="0"/>
              </a:defRPr>
            </a:lvl3pPr>
            <a:lvl4pPr>
              <a:spcBef>
                <a:spcPts val="0"/>
              </a:spcBef>
              <a:defRPr>
                <a:solidFill>
                  <a:schemeClr val="tx1">
                    <a:lumMod val="65000"/>
                    <a:lumOff val="35000"/>
                  </a:schemeClr>
                </a:solidFill>
                <a:latin typeface="Arial" panose="020B0604020202020204" pitchFamily="34" charset="0"/>
                <a:cs typeface="Arial" panose="020B0604020202020204" pitchFamily="34" charset="0"/>
              </a:defRPr>
            </a:lvl4pPr>
            <a:lvl5pPr>
              <a:spcBef>
                <a:spcPts val="0"/>
              </a:spcBef>
              <a:defRPr>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6" name="Slide Number Placeholder 5">
            <a:extLst>
              <a:ext uri="{FF2B5EF4-FFF2-40B4-BE49-F238E27FC236}">
                <a16:creationId xmlns:a16="http://schemas.microsoft.com/office/drawing/2014/main" id="{3375F7FD-C6F3-413A-B28A-F942113782CB}"/>
              </a:ext>
            </a:extLst>
          </p:cNvPr>
          <p:cNvSpPr>
            <a:spLocks noGrp="1"/>
          </p:cNvSpPr>
          <p:nvPr>
            <p:ph type="sldNum" sz="quarter" idx="12"/>
          </p:nvPr>
        </p:nvSpPr>
        <p:spPr/>
        <p:txBody>
          <a:bodyPr/>
          <a:lstStyle/>
          <a:p>
            <a:fld id="{863A0A32-B228-448A-868E-83A46136B624}" type="slidenum">
              <a:rPr lang="en-US" smtClean="0"/>
              <a:t>‹#›</a:t>
            </a:fld>
            <a:endParaRPr lang="en-US"/>
          </a:p>
        </p:txBody>
      </p:sp>
    </p:spTree>
    <p:extLst>
      <p:ext uri="{BB962C8B-B14F-4D97-AF65-F5344CB8AC3E}">
        <p14:creationId xmlns:p14="http://schemas.microsoft.com/office/powerpoint/2010/main" val="41084594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30D29-6C1A-49B6-B0A8-88835339AB2B}"/>
              </a:ext>
            </a:extLst>
          </p:cNvPr>
          <p:cNvSpPr>
            <a:spLocks noGrp="1"/>
          </p:cNvSpPr>
          <p:nvPr>
            <p:ph type="title"/>
          </p:nvPr>
        </p:nvSpPr>
        <p:spPr>
          <a:xfrm>
            <a:off x="1100043" y="670968"/>
            <a:ext cx="9649418" cy="1022351"/>
          </a:xfrm>
          <a:prstGeom prst="rect">
            <a:avLst/>
          </a:prstGeom>
        </p:spPr>
        <p:txBody>
          <a:bodyPr anchor="t">
            <a:normAutofit/>
          </a:bodyPr>
          <a:lstStyle>
            <a:lvl1pPr>
              <a:defRPr sz="3600" b="1" cap="all" baseline="0">
                <a:solidFill>
                  <a:schemeClr val="tx1">
                    <a:lumMod val="65000"/>
                    <a:lumOff val="35000"/>
                  </a:schemeClr>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F582FABB-AF36-4D5C-9953-0EEAB17C55C2}"/>
              </a:ext>
            </a:extLst>
          </p:cNvPr>
          <p:cNvSpPr>
            <a:spLocks noGrp="1"/>
          </p:cNvSpPr>
          <p:nvPr>
            <p:ph type="body" idx="1"/>
          </p:nvPr>
        </p:nvSpPr>
        <p:spPr>
          <a:xfrm>
            <a:off x="1427588" y="1670146"/>
            <a:ext cx="4572000" cy="823912"/>
          </a:xfrm>
          <a:prstGeom prst="rect">
            <a:avLst/>
          </a:prstGeom>
        </p:spPr>
        <p:txBody>
          <a:bodyPr anchor="b">
            <a:normAutofit/>
          </a:bodyPr>
          <a:lstStyle>
            <a:lvl1pPr marL="0" indent="0">
              <a:buNone/>
              <a:defRPr sz="2800" b="1">
                <a:solidFill>
                  <a:schemeClr val="tx1">
                    <a:lumMod val="65000"/>
                    <a:lumOff val="35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D5FC93FD-BE24-4605-945E-68301A87C0EF}"/>
              </a:ext>
            </a:extLst>
          </p:cNvPr>
          <p:cNvSpPr>
            <a:spLocks noGrp="1"/>
          </p:cNvSpPr>
          <p:nvPr>
            <p:ph sz="half" idx="2"/>
          </p:nvPr>
        </p:nvSpPr>
        <p:spPr>
          <a:xfrm>
            <a:off x="1427588" y="2494058"/>
            <a:ext cx="4572000" cy="3684588"/>
          </a:xfrm>
          <a:prstGeom prst="rect">
            <a:avLst/>
          </a:prstGeom>
        </p:spPr>
        <p:txBody>
          <a:bodyPr/>
          <a:lstStyle>
            <a:lvl1pPr marL="287338" indent="-228600">
              <a:defRPr sz="2400">
                <a:solidFill>
                  <a:schemeClr val="tx1">
                    <a:lumMod val="65000"/>
                    <a:lumOff val="35000"/>
                  </a:schemeClr>
                </a:solidFill>
                <a:latin typeface="Arial" panose="020B0604020202020204" pitchFamily="34" charset="0"/>
                <a:cs typeface="Arial" panose="020B0604020202020204" pitchFamily="34" charset="0"/>
              </a:defRPr>
            </a:lvl1pPr>
            <a:lvl2pPr>
              <a:spcBef>
                <a:spcPts val="0"/>
              </a:spcBef>
              <a:defRPr sz="2000">
                <a:solidFill>
                  <a:schemeClr val="tx1">
                    <a:lumMod val="65000"/>
                    <a:lumOff val="35000"/>
                  </a:schemeClr>
                </a:solidFill>
                <a:latin typeface="Arial" panose="020B0604020202020204" pitchFamily="34" charset="0"/>
                <a:cs typeface="Arial" panose="020B0604020202020204" pitchFamily="34" charset="0"/>
              </a:defRPr>
            </a:lvl2pPr>
            <a:lvl3pPr>
              <a:spcBef>
                <a:spcPts val="0"/>
              </a:spcBef>
              <a:defRPr sz="2000">
                <a:solidFill>
                  <a:schemeClr val="tx1">
                    <a:lumMod val="65000"/>
                    <a:lumOff val="35000"/>
                  </a:schemeClr>
                </a:solidFill>
                <a:latin typeface="Arial" panose="020B0604020202020204" pitchFamily="34" charset="0"/>
                <a:cs typeface="Arial" panose="020B0604020202020204" pitchFamily="34" charset="0"/>
              </a:defRPr>
            </a:lvl3pPr>
            <a:lvl4pPr>
              <a:spcBef>
                <a:spcPts val="0"/>
              </a:spcBef>
              <a:defRPr sz="2000">
                <a:solidFill>
                  <a:schemeClr val="tx1">
                    <a:lumMod val="65000"/>
                    <a:lumOff val="35000"/>
                  </a:schemeClr>
                </a:solidFill>
                <a:latin typeface="Arial" panose="020B0604020202020204" pitchFamily="34" charset="0"/>
                <a:cs typeface="Arial" panose="020B0604020202020204" pitchFamily="34" charset="0"/>
              </a:defRPr>
            </a:lvl4pPr>
            <a:lvl5pPr>
              <a:spcBef>
                <a:spcPts val="0"/>
              </a:spcBef>
              <a:defRPr sz="2000">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D825E1F-D114-4A49-8FDA-961DF17BE31F}"/>
              </a:ext>
            </a:extLst>
          </p:cNvPr>
          <p:cNvSpPr>
            <a:spLocks noGrp="1"/>
          </p:cNvSpPr>
          <p:nvPr>
            <p:ph type="body" sz="quarter" idx="3"/>
          </p:nvPr>
        </p:nvSpPr>
        <p:spPr>
          <a:xfrm>
            <a:off x="6303256" y="1670146"/>
            <a:ext cx="4572000" cy="823912"/>
          </a:xfrm>
          <a:prstGeom prst="rect">
            <a:avLst/>
          </a:prstGeom>
        </p:spPr>
        <p:txBody>
          <a:bodyPr anchor="b">
            <a:normAutofit/>
          </a:bodyPr>
          <a:lstStyle>
            <a:lvl1pPr marL="0" indent="0">
              <a:buNone/>
              <a:defRPr sz="2800" b="1">
                <a:solidFill>
                  <a:schemeClr val="tx1">
                    <a:lumMod val="65000"/>
                    <a:lumOff val="35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ED6D535C-98D9-40BF-BFB3-1D72BF2838A9}"/>
              </a:ext>
            </a:extLst>
          </p:cNvPr>
          <p:cNvSpPr>
            <a:spLocks noGrp="1"/>
          </p:cNvSpPr>
          <p:nvPr>
            <p:ph sz="quarter" idx="4"/>
          </p:nvPr>
        </p:nvSpPr>
        <p:spPr>
          <a:xfrm>
            <a:off x="6303256" y="2494058"/>
            <a:ext cx="4572000" cy="3684588"/>
          </a:xfrm>
          <a:prstGeom prst="rect">
            <a:avLst/>
          </a:prstGeom>
        </p:spPr>
        <p:txBody>
          <a:bodyPr/>
          <a:lstStyle>
            <a:lvl1pPr marL="287338" indent="-228600">
              <a:defRPr sz="2400">
                <a:solidFill>
                  <a:schemeClr val="tx1">
                    <a:lumMod val="65000"/>
                    <a:lumOff val="35000"/>
                  </a:schemeClr>
                </a:solidFill>
                <a:latin typeface="Arial" panose="020B0604020202020204" pitchFamily="34" charset="0"/>
                <a:cs typeface="Arial" panose="020B0604020202020204" pitchFamily="34" charset="0"/>
              </a:defRPr>
            </a:lvl1pPr>
            <a:lvl2pPr>
              <a:spcBef>
                <a:spcPts val="0"/>
              </a:spcBef>
              <a:defRPr sz="2000">
                <a:solidFill>
                  <a:schemeClr val="tx1">
                    <a:lumMod val="65000"/>
                    <a:lumOff val="35000"/>
                  </a:schemeClr>
                </a:solidFill>
                <a:latin typeface="Arial" panose="020B0604020202020204" pitchFamily="34" charset="0"/>
                <a:cs typeface="Arial" panose="020B0604020202020204" pitchFamily="34" charset="0"/>
              </a:defRPr>
            </a:lvl2pPr>
            <a:lvl3pPr>
              <a:spcBef>
                <a:spcPts val="0"/>
              </a:spcBef>
              <a:defRPr sz="2000">
                <a:solidFill>
                  <a:schemeClr val="tx1">
                    <a:lumMod val="65000"/>
                    <a:lumOff val="35000"/>
                  </a:schemeClr>
                </a:solidFill>
                <a:latin typeface="Arial" panose="020B0604020202020204" pitchFamily="34" charset="0"/>
                <a:cs typeface="Arial" panose="020B0604020202020204" pitchFamily="34" charset="0"/>
              </a:defRPr>
            </a:lvl3pPr>
            <a:lvl4pPr>
              <a:spcBef>
                <a:spcPts val="0"/>
              </a:spcBef>
              <a:defRPr sz="2000">
                <a:solidFill>
                  <a:schemeClr val="tx1">
                    <a:lumMod val="65000"/>
                    <a:lumOff val="35000"/>
                  </a:schemeClr>
                </a:solidFill>
                <a:latin typeface="Arial" panose="020B0604020202020204" pitchFamily="34" charset="0"/>
                <a:cs typeface="Arial" panose="020B0604020202020204" pitchFamily="34" charset="0"/>
              </a:defRPr>
            </a:lvl4pPr>
            <a:lvl5pPr>
              <a:spcBef>
                <a:spcPts val="0"/>
              </a:spcBef>
              <a:defRPr sz="2000">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a:extLst>
              <a:ext uri="{FF2B5EF4-FFF2-40B4-BE49-F238E27FC236}">
                <a16:creationId xmlns:a16="http://schemas.microsoft.com/office/drawing/2014/main" id="{33FDEAA6-8B1F-4650-82E7-FDB3FB46D5EF}"/>
              </a:ext>
            </a:extLst>
          </p:cNvPr>
          <p:cNvSpPr>
            <a:spLocks noGrp="1"/>
          </p:cNvSpPr>
          <p:nvPr>
            <p:ph type="sldNum" sz="quarter" idx="12"/>
          </p:nvPr>
        </p:nvSpPr>
        <p:spPr/>
        <p:txBody>
          <a:bodyPr/>
          <a:lstStyle/>
          <a:p>
            <a:fld id="{863A0A32-B228-448A-868E-83A46136B624}" type="slidenum">
              <a:rPr lang="en-US" smtClean="0"/>
              <a:t>‹#›</a:t>
            </a:fld>
            <a:endParaRPr lang="en-US"/>
          </a:p>
        </p:txBody>
      </p:sp>
    </p:spTree>
    <p:extLst>
      <p:ext uri="{BB962C8B-B14F-4D97-AF65-F5344CB8AC3E}">
        <p14:creationId xmlns:p14="http://schemas.microsoft.com/office/powerpoint/2010/main" val="10547330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3F073-5B95-48B3-822F-44514BC25A7A}"/>
              </a:ext>
            </a:extLst>
          </p:cNvPr>
          <p:cNvSpPr>
            <a:spLocks noGrp="1"/>
          </p:cNvSpPr>
          <p:nvPr>
            <p:ph type="title"/>
          </p:nvPr>
        </p:nvSpPr>
        <p:spPr>
          <a:xfrm>
            <a:off x="1100042" y="674222"/>
            <a:ext cx="9647830" cy="1016466"/>
          </a:xfrm>
          <a:prstGeom prst="rect">
            <a:avLst/>
          </a:prstGeom>
        </p:spPr>
        <p:txBody>
          <a:bodyPr anchor="t">
            <a:normAutofit/>
          </a:bodyPr>
          <a:lstStyle>
            <a:lvl1pPr>
              <a:defRPr sz="3600" b="1" cap="all" baseline="0">
                <a:solidFill>
                  <a:schemeClr val="tx1">
                    <a:lumMod val="65000"/>
                    <a:lumOff val="35000"/>
                  </a:schemeClr>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44665623-611F-4011-9C8B-DFC19B1AFBDA}"/>
              </a:ext>
            </a:extLst>
          </p:cNvPr>
          <p:cNvSpPr>
            <a:spLocks noGrp="1"/>
          </p:cNvSpPr>
          <p:nvPr>
            <p:ph idx="1"/>
          </p:nvPr>
        </p:nvSpPr>
        <p:spPr>
          <a:xfrm>
            <a:off x="1413940" y="1825625"/>
            <a:ext cx="4735773" cy="4351338"/>
          </a:xfrm>
          <a:prstGeom prst="rect">
            <a:avLst/>
          </a:prstGeom>
        </p:spPr>
        <p:txBody>
          <a:bodyPr/>
          <a:lstStyle>
            <a:lvl1pPr>
              <a:defRPr>
                <a:solidFill>
                  <a:schemeClr val="tx1">
                    <a:lumMod val="65000"/>
                    <a:lumOff val="35000"/>
                  </a:schemeClr>
                </a:solidFill>
                <a:latin typeface="Arial" panose="020B0604020202020204" pitchFamily="34" charset="0"/>
                <a:cs typeface="Arial" panose="020B0604020202020204" pitchFamily="34" charset="0"/>
              </a:defRPr>
            </a:lvl1pPr>
            <a:lvl2pPr>
              <a:spcBef>
                <a:spcPts val="0"/>
              </a:spcBef>
              <a:defRPr>
                <a:solidFill>
                  <a:schemeClr val="tx1">
                    <a:lumMod val="65000"/>
                    <a:lumOff val="35000"/>
                  </a:schemeClr>
                </a:solidFill>
                <a:latin typeface="Arial" panose="020B0604020202020204" pitchFamily="34" charset="0"/>
                <a:cs typeface="Arial" panose="020B0604020202020204" pitchFamily="34" charset="0"/>
              </a:defRPr>
            </a:lvl2pPr>
            <a:lvl3pPr>
              <a:spcBef>
                <a:spcPts val="0"/>
              </a:spcBef>
              <a:defRPr>
                <a:solidFill>
                  <a:schemeClr val="tx1">
                    <a:lumMod val="65000"/>
                    <a:lumOff val="35000"/>
                  </a:schemeClr>
                </a:solidFill>
                <a:latin typeface="Arial" panose="020B0604020202020204" pitchFamily="34" charset="0"/>
                <a:cs typeface="Arial" panose="020B0604020202020204" pitchFamily="34" charset="0"/>
              </a:defRPr>
            </a:lvl3pPr>
            <a:lvl4pPr>
              <a:spcBef>
                <a:spcPts val="0"/>
              </a:spcBef>
              <a:defRPr>
                <a:solidFill>
                  <a:schemeClr val="tx1">
                    <a:lumMod val="65000"/>
                    <a:lumOff val="35000"/>
                  </a:schemeClr>
                </a:solidFill>
                <a:latin typeface="Arial" panose="020B0604020202020204" pitchFamily="34" charset="0"/>
                <a:cs typeface="Arial" panose="020B0604020202020204" pitchFamily="34" charset="0"/>
              </a:defRPr>
            </a:lvl4pPr>
            <a:lvl5pPr>
              <a:spcBef>
                <a:spcPts val="0"/>
              </a:spcBef>
              <a:defRPr>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6" name="Slide Number Placeholder 5">
            <a:extLst>
              <a:ext uri="{FF2B5EF4-FFF2-40B4-BE49-F238E27FC236}">
                <a16:creationId xmlns:a16="http://schemas.microsoft.com/office/drawing/2014/main" id="{3375F7FD-C6F3-413A-B28A-F942113782CB}"/>
              </a:ext>
            </a:extLst>
          </p:cNvPr>
          <p:cNvSpPr>
            <a:spLocks noGrp="1"/>
          </p:cNvSpPr>
          <p:nvPr>
            <p:ph type="sldNum" sz="quarter" idx="12"/>
          </p:nvPr>
        </p:nvSpPr>
        <p:spPr/>
        <p:txBody>
          <a:bodyPr/>
          <a:lstStyle/>
          <a:p>
            <a:fld id="{863A0A32-B228-448A-868E-83A46136B624}" type="slidenum">
              <a:rPr lang="en-US" smtClean="0"/>
              <a:t>‹#›</a:t>
            </a:fld>
            <a:endParaRPr lang="en-US"/>
          </a:p>
        </p:txBody>
      </p:sp>
      <p:sp>
        <p:nvSpPr>
          <p:cNvPr id="5" name="Picture Placeholder 4">
            <a:extLst>
              <a:ext uri="{FF2B5EF4-FFF2-40B4-BE49-F238E27FC236}">
                <a16:creationId xmlns:a16="http://schemas.microsoft.com/office/drawing/2014/main" id="{FC10F721-E2C8-42EE-B2A8-B233FF69BFDC}"/>
              </a:ext>
            </a:extLst>
          </p:cNvPr>
          <p:cNvSpPr>
            <a:spLocks noGrp="1"/>
          </p:cNvSpPr>
          <p:nvPr>
            <p:ph type="pic" sz="quarter" idx="13"/>
          </p:nvPr>
        </p:nvSpPr>
        <p:spPr>
          <a:xfrm>
            <a:off x="6394947" y="1825625"/>
            <a:ext cx="4735513" cy="4351338"/>
          </a:xfrm>
          <a:prstGeom prst="rect">
            <a:avLst/>
          </a:prstGeom>
        </p:spPr>
        <p:txBody>
          <a:bodyPr/>
          <a:lstStyle>
            <a:lvl1pPr marL="0" indent="0">
              <a:buNone/>
              <a:defRPr>
                <a:solidFill>
                  <a:schemeClr val="tx1">
                    <a:lumMod val="65000"/>
                    <a:lumOff val="35000"/>
                  </a:schemeClr>
                </a:solidFill>
              </a:defRPr>
            </a:lvl1pPr>
          </a:lstStyle>
          <a:p>
            <a:endParaRPr lang="en-US" dirty="0"/>
          </a:p>
        </p:txBody>
      </p:sp>
    </p:spTree>
    <p:extLst>
      <p:ext uri="{BB962C8B-B14F-4D97-AF65-F5344CB8AC3E}">
        <p14:creationId xmlns:p14="http://schemas.microsoft.com/office/powerpoint/2010/main" val="32254206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C3D8B-E116-425D-BEEC-FEE2469BA9B4}"/>
              </a:ext>
            </a:extLst>
          </p:cNvPr>
          <p:cNvSpPr>
            <a:spLocks noGrp="1"/>
          </p:cNvSpPr>
          <p:nvPr>
            <p:ph type="title"/>
          </p:nvPr>
        </p:nvSpPr>
        <p:spPr>
          <a:xfrm>
            <a:off x="1089025" y="674222"/>
            <a:ext cx="4114800" cy="1383178"/>
          </a:xfrm>
          <a:prstGeom prst="rect">
            <a:avLst/>
          </a:prstGeom>
        </p:spPr>
        <p:txBody>
          <a:bodyPr anchor="t">
            <a:normAutofit/>
          </a:bodyPr>
          <a:lstStyle>
            <a:lvl1pPr>
              <a:defRPr sz="3600" b="1">
                <a:solidFill>
                  <a:schemeClr val="tx1">
                    <a:lumMod val="65000"/>
                    <a:lumOff val="35000"/>
                  </a:schemeClr>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DC6458E7-83BA-4FBB-9D06-FEEF3ABAFD23}"/>
              </a:ext>
            </a:extLst>
          </p:cNvPr>
          <p:cNvSpPr>
            <a:spLocks noGrp="1"/>
          </p:cNvSpPr>
          <p:nvPr>
            <p:ph idx="1"/>
          </p:nvPr>
        </p:nvSpPr>
        <p:spPr>
          <a:xfrm>
            <a:off x="5479055" y="674222"/>
            <a:ext cx="5259388" cy="5186828"/>
          </a:xfrm>
          <a:prstGeom prst="rect">
            <a:avLst/>
          </a:prstGeom>
        </p:spPr>
        <p:txBody>
          <a:bodyPr/>
          <a:lstStyle>
            <a:lvl1pPr>
              <a:defRPr sz="2800">
                <a:solidFill>
                  <a:schemeClr val="tx1">
                    <a:lumMod val="65000"/>
                    <a:lumOff val="35000"/>
                  </a:schemeClr>
                </a:solidFill>
                <a:latin typeface="Arial" panose="020B0604020202020204" pitchFamily="34" charset="0"/>
                <a:cs typeface="Arial" panose="020B0604020202020204" pitchFamily="34" charset="0"/>
              </a:defRPr>
            </a:lvl1pPr>
            <a:lvl2pPr>
              <a:spcBef>
                <a:spcPts val="0"/>
              </a:spcBef>
              <a:defRPr sz="2000">
                <a:solidFill>
                  <a:schemeClr val="tx1">
                    <a:lumMod val="65000"/>
                    <a:lumOff val="35000"/>
                  </a:schemeClr>
                </a:solidFill>
                <a:latin typeface="Arial" panose="020B0604020202020204" pitchFamily="34" charset="0"/>
                <a:cs typeface="Arial" panose="020B0604020202020204" pitchFamily="34" charset="0"/>
              </a:defRPr>
            </a:lvl2pPr>
            <a:lvl3pPr>
              <a:spcBef>
                <a:spcPts val="0"/>
              </a:spcBef>
              <a:defRPr sz="2000">
                <a:solidFill>
                  <a:schemeClr val="tx1">
                    <a:lumMod val="65000"/>
                    <a:lumOff val="35000"/>
                  </a:schemeClr>
                </a:solidFill>
                <a:latin typeface="Arial" panose="020B0604020202020204" pitchFamily="34" charset="0"/>
                <a:cs typeface="Arial" panose="020B0604020202020204" pitchFamily="34" charset="0"/>
              </a:defRPr>
            </a:lvl3pPr>
            <a:lvl4pPr>
              <a:spcBef>
                <a:spcPts val="0"/>
              </a:spcBef>
              <a:defRPr sz="2000">
                <a:solidFill>
                  <a:schemeClr val="tx1">
                    <a:lumMod val="65000"/>
                    <a:lumOff val="35000"/>
                  </a:schemeClr>
                </a:solidFill>
                <a:latin typeface="Arial" panose="020B0604020202020204" pitchFamily="34" charset="0"/>
                <a:cs typeface="Arial" panose="020B0604020202020204" pitchFamily="34" charset="0"/>
              </a:defRPr>
            </a:lvl4pPr>
            <a:lvl5pPr>
              <a:spcBef>
                <a:spcPts val="0"/>
              </a:spcBef>
              <a:defRPr sz="2000">
                <a:solidFill>
                  <a:schemeClr val="tx1">
                    <a:lumMod val="65000"/>
                    <a:lumOff val="35000"/>
                  </a:schemeClr>
                </a:solidFill>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DCEE610F-1733-4D22-AE15-E481CD234043}"/>
              </a:ext>
            </a:extLst>
          </p:cNvPr>
          <p:cNvSpPr>
            <a:spLocks noGrp="1"/>
          </p:cNvSpPr>
          <p:nvPr>
            <p:ph type="body" sz="half" idx="2"/>
          </p:nvPr>
        </p:nvSpPr>
        <p:spPr>
          <a:xfrm>
            <a:off x="1089025" y="2057400"/>
            <a:ext cx="4114800" cy="3811588"/>
          </a:xfrm>
          <a:prstGeom prst="rect">
            <a:avLst/>
          </a:prstGeo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764A33B0-131B-4146-B41A-03C0A3CEBD05}"/>
              </a:ext>
            </a:extLst>
          </p:cNvPr>
          <p:cNvSpPr>
            <a:spLocks noGrp="1"/>
          </p:cNvSpPr>
          <p:nvPr>
            <p:ph type="sldNum" sz="quarter" idx="12"/>
          </p:nvPr>
        </p:nvSpPr>
        <p:spPr/>
        <p:txBody>
          <a:bodyPr/>
          <a:lstStyle/>
          <a:p>
            <a:fld id="{863A0A32-B228-448A-868E-83A46136B624}" type="slidenum">
              <a:rPr lang="en-US" smtClean="0"/>
              <a:t>‹#›</a:t>
            </a:fld>
            <a:endParaRPr lang="en-US"/>
          </a:p>
        </p:txBody>
      </p:sp>
    </p:spTree>
    <p:extLst>
      <p:ext uri="{BB962C8B-B14F-4D97-AF65-F5344CB8AC3E}">
        <p14:creationId xmlns:p14="http://schemas.microsoft.com/office/powerpoint/2010/main" val="32783423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C5257-810F-4734-B9D8-4DC3944F5B72}"/>
              </a:ext>
            </a:extLst>
          </p:cNvPr>
          <p:cNvSpPr>
            <a:spLocks noGrp="1"/>
          </p:cNvSpPr>
          <p:nvPr>
            <p:ph type="title"/>
          </p:nvPr>
        </p:nvSpPr>
        <p:spPr>
          <a:xfrm>
            <a:off x="1310184" y="1709738"/>
            <a:ext cx="10037266" cy="2852737"/>
          </a:xfrm>
          <a:prstGeom prst="rect">
            <a:avLst/>
          </a:prstGeom>
        </p:spPr>
        <p:txBody>
          <a:bodyPr anchor="b">
            <a:normAutofit/>
          </a:bodyPr>
          <a:lstStyle>
            <a:lvl1pPr>
              <a:defRPr sz="4800" b="1">
                <a:solidFill>
                  <a:schemeClr val="accent2">
                    <a:lumMod val="75000"/>
                  </a:schemeClr>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CF47D328-130B-46F5-8D62-28427DB564F9}"/>
              </a:ext>
            </a:extLst>
          </p:cNvPr>
          <p:cNvSpPr>
            <a:spLocks noGrp="1"/>
          </p:cNvSpPr>
          <p:nvPr>
            <p:ph type="body" idx="1"/>
          </p:nvPr>
        </p:nvSpPr>
        <p:spPr>
          <a:xfrm>
            <a:off x="1310184" y="4589463"/>
            <a:ext cx="10037265" cy="1500187"/>
          </a:xfrm>
          <a:prstGeom prst="rect">
            <a:avLst/>
          </a:prstGeom>
        </p:spPr>
        <p:txBody>
          <a:bodyPr/>
          <a:lstStyle>
            <a:lvl1pPr marL="0" indent="0">
              <a:buNone/>
              <a:defRPr sz="2400">
                <a:solidFill>
                  <a:schemeClr val="tx1">
                    <a:lumMod val="65000"/>
                    <a:lumOff val="3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6" name="Slide Number Placeholder 5">
            <a:extLst>
              <a:ext uri="{FF2B5EF4-FFF2-40B4-BE49-F238E27FC236}">
                <a16:creationId xmlns:a16="http://schemas.microsoft.com/office/drawing/2014/main" id="{54786B06-7D1D-4DE9-9F2C-E139F17F9CE3}"/>
              </a:ext>
            </a:extLst>
          </p:cNvPr>
          <p:cNvSpPr>
            <a:spLocks noGrp="1"/>
          </p:cNvSpPr>
          <p:nvPr>
            <p:ph type="sldNum" sz="quarter" idx="12"/>
          </p:nvPr>
        </p:nvSpPr>
        <p:spPr/>
        <p:txBody>
          <a:bodyPr/>
          <a:lstStyle/>
          <a:p>
            <a:fld id="{863A0A32-B228-448A-868E-83A46136B624}" type="slidenum">
              <a:rPr lang="en-US" smtClean="0"/>
              <a:t>‹#›</a:t>
            </a:fld>
            <a:endParaRPr lang="en-US"/>
          </a:p>
        </p:txBody>
      </p:sp>
    </p:spTree>
    <p:extLst>
      <p:ext uri="{BB962C8B-B14F-4D97-AF65-F5344CB8AC3E}">
        <p14:creationId xmlns:p14="http://schemas.microsoft.com/office/powerpoint/2010/main" val="5139930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30D29-6C1A-49B6-B0A8-88835339AB2B}"/>
              </a:ext>
            </a:extLst>
          </p:cNvPr>
          <p:cNvSpPr>
            <a:spLocks noGrp="1"/>
          </p:cNvSpPr>
          <p:nvPr>
            <p:ph type="title"/>
          </p:nvPr>
        </p:nvSpPr>
        <p:spPr>
          <a:xfrm>
            <a:off x="1100042" y="670968"/>
            <a:ext cx="9649418" cy="1022351"/>
          </a:xfrm>
          <a:prstGeom prst="rect">
            <a:avLst/>
          </a:prstGeom>
        </p:spPr>
        <p:txBody>
          <a:bodyPr anchor="t">
            <a:normAutofit/>
          </a:bodyPr>
          <a:lstStyle>
            <a:lvl1pPr>
              <a:defRPr sz="3600" b="1" cap="all" baseline="0">
                <a:solidFill>
                  <a:schemeClr val="tx1">
                    <a:lumMod val="65000"/>
                    <a:lumOff val="35000"/>
                  </a:schemeClr>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Slide Number Placeholder 8">
            <a:extLst>
              <a:ext uri="{FF2B5EF4-FFF2-40B4-BE49-F238E27FC236}">
                <a16:creationId xmlns:a16="http://schemas.microsoft.com/office/drawing/2014/main" id="{33FDEAA6-8B1F-4650-82E7-FDB3FB46D5EF}"/>
              </a:ext>
            </a:extLst>
          </p:cNvPr>
          <p:cNvSpPr>
            <a:spLocks noGrp="1"/>
          </p:cNvSpPr>
          <p:nvPr>
            <p:ph type="sldNum" sz="quarter" idx="12"/>
          </p:nvPr>
        </p:nvSpPr>
        <p:spPr/>
        <p:txBody>
          <a:bodyPr/>
          <a:lstStyle/>
          <a:p>
            <a:fld id="{863A0A32-B228-448A-868E-83A46136B624}" type="slidenum">
              <a:rPr lang="en-US" smtClean="0"/>
              <a:t>‹#›</a:t>
            </a:fld>
            <a:endParaRPr lang="en-US"/>
          </a:p>
        </p:txBody>
      </p:sp>
    </p:spTree>
    <p:extLst>
      <p:ext uri="{BB962C8B-B14F-4D97-AF65-F5344CB8AC3E}">
        <p14:creationId xmlns:p14="http://schemas.microsoft.com/office/powerpoint/2010/main" val="5239532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F1F1841-B2E5-4E47-ADF9-831E354722C8}"/>
              </a:ext>
            </a:extLst>
          </p:cNvPr>
          <p:cNvSpPr>
            <a:spLocks noGrp="1"/>
          </p:cNvSpPr>
          <p:nvPr>
            <p:ph type="sldNum" sz="quarter" idx="12"/>
          </p:nvPr>
        </p:nvSpPr>
        <p:spPr/>
        <p:txBody>
          <a:bodyPr/>
          <a:lstStyle/>
          <a:p>
            <a:fld id="{863A0A32-B228-448A-868E-83A46136B624}" type="slidenum">
              <a:rPr lang="en-US" smtClean="0"/>
              <a:t>‹#›</a:t>
            </a:fld>
            <a:endParaRPr lang="en-US"/>
          </a:p>
        </p:txBody>
      </p:sp>
    </p:spTree>
    <p:extLst>
      <p:ext uri="{BB962C8B-B14F-4D97-AF65-F5344CB8AC3E}">
        <p14:creationId xmlns:p14="http://schemas.microsoft.com/office/powerpoint/2010/main" val="3612545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E7A37-3B81-4253-994A-76ED372D1D2A}"/>
              </a:ext>
            </a:extLst>
          </p:cNvPr>
          <p:cNvSpPr>
            <a:spLocks noGrp="1"/>
          </p:cNvSpPr>
          <p:nvPr>
            <p:ph type="title"/>
          </p:nvPr>
        </p:nvSpPr>
        <p:spPr>
          <a:xfrm>
            <a:off x="1705970" y="674222"/>
            <a:ext cx="9647829" cy="1016466"/>
          </a:xfrm>
          <a:prstGeom prst="rect">
            <a:avLst/>
          </a:prstGeom>
        </p:spPr>
        <p:txBody>
          <a:bodyPr anchor="t">
            <a:normAutofit/>
          </a:bodyPr>
          <a:lstStyle>
            <a:lvl1pPr>
              <a:defRPr sz="3600" b="1" cap="all" baseline="0">
                <a:solidFill>
                  <a:schemeClr val="tx1">
                    <a:lumMod val="65000"/>
                    <a:lumOff val="35000"/>
                  </a:schemeClr>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1DA75EC6-B969-45DB-AB73-C9DC13F57156}"/>
              </a:ext>
            </a:extLst>
          </p:cNvPr>
          <p:cNvSpPr>
            <a:spLocks noGrp="1"/>
          </p:cNvSpPr>
          <p:nvPr>
            <p:ph sz="half" idx="1"/>
          </p:nvPr>
        </p:nvSpPr>
        <p:spPr>
          <a:xfrm>
            <a:off x="2033522" y="2235064"/>
            <a:ext cx="4572000" cy="3749040"/>
          </a:xfrm>
          <a:prstGeom prst="rect">
            <a:avLst/>
          </a:prstGeom>
        </p:spPr>
        <p:txBody>
          <a:bodyPr>
            <a:normAutofit/>
          </a:bodyPr>
          <a:lstStyle>
            <a:lvl1pPr marL="287338" indent="-228600">
              <a:defRPr sz="2400">
                <a:solidFill>
                  <a:schemeClr val="tx1">
                    <a:lumMod val="65000"/>
                    <a:lumOff val="35000"/>
                  </a:schemeClr>
                </a:solidFill>
                <a:latin typeface="Arial" panose="020B0604020202020204" pitchFamily="34" charset="0"/>
                <a:cs typeface="Arial" panose="020B0604020202020204" pitchFamily="34" charset="0"/>
              </a:defRPr>
            </a:lvl1pPr>
            <a:lvl2pPr>
              <a:spcBef>
                <a:spcPts val="0"/>
              </a:spcBef>
              <a:defRPr sz="2000">
                <a:solidFill>
                  <a:schemeClr val="tx1">
                    <a:lumMod val="65000"/>
                    <a:lumOff val="35000"/>
                  </a:schemeClr>
                </a:solidFill>
                <a:latin typeface="Arial" panose="020B0604020202020204" pitchFamily="34" charset="0"/>
                <a:cs typeface="Arial" panose="020B0604020202020204" pitchFamily="34" charset="0"/>
              </a:defRPr>
            </a:lvl2pPr>
            <a:lvl3pPr>
              <a:spcBef>
                <a:spcPts val="0"/>
              </a:spcBef>
              <a:defRPr sz="2000">
                <a:solidFill>
                  <a:schemeClr val="tx1">
                    <a:lumMod val="65000"/>
                    <a:lumOff val="35000"/>
                  </a:schemeClr>
                </a:solidFill>
                <a:latin typeface="Arial" panose="020B0604020202020204" pitchFamily="34" charset="0"/>
                <a:cs typeface="Arial" panose="020B0604020202020204" pitchFamily="34" charset="0"/>
              </a:defRPr>
            </a:lvl3pPr>
            <a:lvl4pPr>
              <a:defRPr sz="1800">
                <a:solidFill>
                  <a:schemeClr val="tx1">
                    <a:lumMod val="65000"/>
                    <a:lumOff val="35000"/>
                  </a:schemeClr>
                </a:solidFill>
                <a:latin typeface="Arial" panose="020B0604020202020204" pitchFamily="34" charset="0"/>
                <a:cs typeface="Arial" panose="020B0604020202020204" pitchFamily="34" charset="0"/>
              </a:defRPr>
            </a:lvl4pPr>
            <a:lvl5pPr>
              <a:defRPr sz="1800">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4" name="Content Placeholder 3">
            <a:extLst>
              <a:ext uri="{FF2B5EF4-FFF2-40B4-BE49-F238E27FC236}">
                <a16:creationId xmlns:a16="http://schemas.microsoft.com/office/drawing/2014/main" id="{C9C27674-6895-4666-9AF3-DB815929311C}"/>
              </a:ext>
            </a:extLst>
          </p:cNvPr>
          <p:cNvSpPr>
            <a:spLocks noGrp="1"/>
          </p:cNvSpPr>
          <p:nvPr>
            <p:ph sz="half" idx="2"/>
          </p:nvPr>
        </p:nvSpPr>
        <p:spPr>
          <a:xfrm>
            <a:off x="7039968" y="2235064"/>
            <a:ext cx="4572000" cy="3749040"/>
          </a:xfrm>
          <a:prstGeom prst="rect">
            <a:avLst/>
          </a:prstGeom>
        </p:spPr>
        <p:txBody>
          <a:bodyPr>
            <a:normAutofit/>
          </a:bodyPr>
          <a:lstStyle>
            <a:lvl1pPr marL="287338" indent="-228600">
              <a:defRPr sz="2400">
                <a:solidFill>
                  <a:schemeClr val="tx1">
                    <a:lumMod val="65000"/>
                    <a:lumOff val="35000"/>
                  </a:schemeClr>
                </a:solidFill>
                <a:latin typeface="Arial" panose="020B0604020202020204" pitchFamily="34" charset="0"/>
                <a:cs typeface="Arial" panose="020B0604020202020204" pitchFamily="34" charset="0"/>
              </a:defRPr>
            </a:lvl1pPr>
            <a:lvl2pPr>
              <a:spcBef>
                <a:spcPts val="0"/>
              </a:spcBef>
              <a:defRPr sz="2000">
                <a:solidFill>
                  <a:schemeClr val="tx1">
                    <a:lumMod val="65000"/>
                    <a:lumOff val="35000"/>
                  </a:schemeClr>
                </a:solidFill>
                <a:latin typeface="Arial" panose="020B0604020202020204" pitchFamily="34" charset="0"/>
                <a:cs typeface="Arial" panose="020B0604020202020204" pitchFamily="34" charset="0"/>
              </a:defRPr>
            </a:lvl2pPr>
            <a:lvl3pPr>
              <a:spcBef>
                <a:spcPts val="0"/>
              </a:spcBef>
              <a:defRPr sz="2000">
                <a:solidFill>
                  <a:schemeClr val="tx1">
                    <a:lumMod val="65000"/>
                    <a:lumOff val="35000"/>
                  </a:schemeClr>
                </a:solidFill>
                <a:latin typeface="Arial" panose="020B0604020202020204" pitchFamily="34" charset="0"/>
                <a:cs typeface="Arial" panose="020B0604020202020204" pitchFamily="34" charset="0"/>
              </a:defRPr>
            </a:lvl3pPr>
            <a:lvl4pPr>
              <a:defRPr sz="1800">
                <a:solidFill>
                  <a:schemeClr val="tx1">
                    <a:lumMod val="65000"/>
                    <a:lumOff val="35000"/>
                  </a:schemeClr>
                </a:solidFill>
                <a:latin typeface="Arial" panose="020B0604020202020204" pitchFamily="34" charset="0"/>
                <a:cs typeface="Arial" panose="020B0604020202020204" pitchFamily="34" charset="0"/>
              </a:defRPr>
            </a:lvl4pPr>
            <a:lvl5pPr>
              <a:defRPr sz="1800">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7" name="Slide Number Placeholder 6">
            <a:extLst>
              <a:ext uri="{FF2B5EF4-FFF2-40B4-BE49-F238E27FC236}">
                <a16:creationId xmlns:a16="http://schemas.microsoft.com/office/drawing/2014/main" id="{32C41B67-67D3-4CA9-9F31-1B1E45859410}"/>
              </a:ext>
            </a:extLst>
          </p:cNvPr>
          <p:cNvSpPr>
            <a:spLocks noGrp="1"/>
          </p:cNvSpPr>
          <p:nvPr>
            <p:ph type="sldNum" sz="quarter" idx="12"/>
          </p:nvPr>
        </p:nvSpPr>
        <p:spPr/>
        <p:txBody>
          <a:bodyPr/>
          <a:lstStyle/>
          <a:p>
            <a:fld id="{863A0A32-B228-448A-868E-83A46136B624}" type="slidenum">
              <a:rPr lang="en-US" smtClean="0"/>
              <a:t>‹#›</a:t>
            </a:fld>
            <a:endParaRPr lang="en-US"/>
          </a:p>
        </p:txBody>
      </p:sp>
      <p:sp>
        <p:nvSpPr>
          <p:cNvPr id="12" name="Text Placeholder 11">
            <a:extLst>
              <a:ext uri="{FF2B5EF4-FFF2-40B4-BE49-F238E27FC236}">
                <a16:creationId xmlns:a16="http://schemas.microsoft.com/office/drawing/2014/main" id="{B46C77F7-C2E9-48F2-85A2-DF1407969757}"/>
              </a:ext>
            </a:extLst>
          </p:cNvPr>
          <p:cNvSpPr>
            <a:spLocks noGrp="1"/>
          </p:cNvSpPr>
          <p:nvPr>
            <p:ph type="body" sz="quarter" idx="13"/>
          </p:nvPr>
        </p:nvSpPr>
        <p:spPr>
          <a:xfrm>
            <a:off x="2046596" y="1776061"/>
            <a:ext cx="4572000" cy="433387"/>
          </a:xfrm>
          <a:prstGeom prst="rect">
            <a:avLst/>
          </a:prstGeom>
          <a:solidFill>
            <a:schemeClr val="accent2">
              <a:lumMod val="75000"/>
            </a:schemeClr>
          </a:solidFill>
        </p:spPr>
        <p:txBody>
          <a:bodyPr/>
          <a:lstStyle>
            <a:lvl1pPr marL="0" indent="0">
              <a:buNone/>
              <a:defRPr sz="2800" b="1">
                <a:solidFill>
                  <a:schemeClr val="bg1"/>
                </a:solidFill>
                <a:latin typeface="Arial" panose="020B0604020202020204" pitchFamily="34" charset="0"/>
                <a:cs typeface="Arial" panose="020B0604020202020204" pitchFamily="34" charset="0"/>
              </a:defRPr>
            </a:lvl1pPr>
          </a:lstStyle>
          <a:p>
            <a:pPr lvl="0"/>
            <a:r>
              <a:rPr lang="en-US" dirty="0"/>
              <a:t>Edit Master text styles</a:t>
            </a:r>
          </a:p>
        </p:txBody>
      </p:sp>
      <p:sp>
        <p:nvSpPr>
          <p:cNvPr id="13" name="Text Placeholder 11">
            <a:extLst>
              <a:ext uri="{FF2B5EF4-FFF2-40B4-BE49-F238E27FC236}">
                <a16:creationId xmlns:a16="http://schemas.microsoft.com/office/drawing/2014/main" id="{2B4C931D-2A87-41EB-BF51-CF1ED7A6018E}"/>
              </a:ext>
            </a:extLst>
          </p:cNvPr>
          <p:cNvSpPr>
            <a:spLocks noGrp="1"/>
          </p:cNvSpPr>
          <p:nvPr>
            <p:ph type="body" sz="quarter" idx="14"/>
          </p:nvPr>
        </p:nvSpPr>
        <p:spPr>
          <a:xfrm>
            <a:off x="7039968" y="1776061"/>
            <a:ext cx="4572000" cy="433387"/>
          </a:xfrm>
          <a:prstGeom prst="rect">
            <a:avLst/>
          </a:prstGeom>
          <a:solidFill>
            <a:schemeClr val="accent2">
              <a:lumMod val="75000"/>
            </a:schemeClr>
          </a:solidFill>
        </p:spPr>
        <p:txBody>
          <a:bodyPr/>
          <a:lstStyle>
            <a:lvl1pPr marL="0" indent="0">
              <a:buNone/>
              <a:defRPr sz="2800" b="1">
                <a:solidFill>
                  <a:schemeClr val="bg1"/>
                </a:solidFill>
                <a:latin typeface="Arial" panose="020B0604020202020204" pitchFamily="34" charset="0"/>
                <a:cs typeface="Arial" panose="020B0604020202020204" pitchFamily="34" charset="0"/>
              </a:defRPr>
            </a:lvl1pPr>
          </a:lstStyle>
          <a:p>
            <a:pPr lvl="0"/>
            <a:r>
              <a:rPr lang="en-US" dirty="0"/>
              <a:t>Edit Master text styles</a:t>
            </a:r>
          </a:p>
        </p:txBody>
      </p:sp>
    </p:spTree>
    <p:extLst>
      <p:ext uri="{BB962C8B-B14F-4D97-AF65-F5344CB8AC3E}">
        <p14:creationId xmlns:p14="http://schemas.microsoft.com/office/powerpoint/2010/main" val="1191158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30D29-6C1A-49B6-B0A8-88835339AB2B}"/>
              </a:ext>
            </a:extLst>
          </p:cNvPr>
          <p:cNvSpPr>
            <a:spLocks noGrp="1"/>
          </p:cNvSpPr>
          <p:nvPr>
            <p:ph type="title"/>
          </p:nvPr>
        </p:nvSpPr>
        <p:spPr>
          <a:xfrm>
            <a:off x="1705970" y="681985"/>
            <a:ext cx="9649418" cy="1022351"/>
          </a:xfrm>
          <a:prstGeom prst="rect">
            <a:avLst/>
          </a:prstGeom>
        </p:spPr>
        <p:txBody>
          <a:bodyPr anchor="t">
            <a:normAutofit/>
          </a:bodyPr>
          <a:lstStyle>
            <a:lvl1pPr>
              <a:defRPr sz="3600" b="1" cap="all" baseline="0">
                <a:solidFill>
                  <a:schemeClr val="tx1">
                    <a:lumMod val="65000"/>
                    <a:lumOff val="35000"/>
                  </a:schemeClr>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F582FABB-AF36-4D5C-9953-0EEAB17C55C2}"/>
              </a:ext>
            </a:extLst>
          </p:cNvPr>
          <p:cNvSpPr>
            <a:spLocks noGrp="1"/>
          </p:cNvSpPr>
          <p:nvPr>
            <p:ph type="body" idx="1"/>
          </p:nvPr>
        </p:nvSpPr>
        <p:spPr>
          <a:xfrm>
            <a:off x="2033515" y="1681163"/>
            <a:ext cx="4572000" cy="823912"/>
          </a:xfrm>
          <a:prstGeom prst="rect">
            <a:avLst/>
          </a:prstGeom>
        </p:spPr>
        <p:txBody>
          <a:bodyPr anchor="b">
            <a:normAutofit/>
          </a:bodyPr>
          <a:lstStyle>
            <a:lvl1pPr marL="0" indent="0">
              <a:buNone/>
              <a:defRPr sz="2800" b="1">
                <a:solidFill>
                  <a:schemeClr val="tx1">
                    <a:lumMod val="65000"/>
                    <a:lumOff val="35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D5FC93FD-BE24-4605-945E-68301A87C0EF}"/>
              </a:ext>
            </a:extLst>
          </p:cNvPr>
          <p:cNvSpPr>
            <a:spLocks noGrp="1"/>
          </p:cNvSpPr>
          <p:nvPr>
            <p:ph sz="half" idx="2"/>
          </p:nvPr>
        </p:nvSpPr>
        <p:spPr>
          <a:xfrm>
            <a:off x="2033515" y="2505075"/>
            <a:ext cx="4572000" cy="3684588"/>
          </a:xfrm>
          <a:prstGeom prst="rect">
            <a:avLst/>
          </a:prstGeom>
        </p:spPr>
        <p:txBody>
          <a:bodyPr/>
          <a:lstStyle>
            <a:lvl1pPr marL="287338" indent="-228600">
              <a:defRPr sz="2400">
                <a:solidFill>
                  <a:schemeClr val="tx1">
                    <a:lumMod val="65000"/>
                    <a:lumOff val="35000"/>
                  </a:schemeClr>
                </a:solidFill>
                <a:latin typeface="Arial" panose="020B0604020202020204" pitchFamily="34" charset="0"/>
                <a:cs typeface="Arial" panose="020B0604020202020204" pitchFamily="34" charset="0"/>
              </a:defRPr>
            </a:lvl1pPr>
            <a:lvl2pPr>
              <a:spcBef>
                <a:spcPts val="0"/>
              </a:spcBef>
              <a:defRPr sz="2000">
                <a:solidFill>
                  <a:schemeClr val="tx1">
                    <a:lumMod val="65000"/>
                    <a:lumOff val="35000"/>
                  </a:schemeClr>
                </a:solidFill>
                <a:latin typeface="Arial" panose="020B0604020202020204" pitchFamily="34" charset="0"/>
                <a:cs typeface="Arial" panose="020B0604020202020204" pitchFamily="34" charset="0"/>
              </a:defRPr>
            </a:lvl2pPr>
            <a:lvl3pPr>
              <a:spcBef>
                <a:spcPts val="0"/>
              </a:spcBef>
              <a:defRPr sz="2000">
                <a:solidFill>
                  <a:schemeClr val="tx1">
                    <a:lumMod val="65000"/>
                    <a:lumOff val="35000"/>
                  </a:schemeClr>
                </a:solidFill>
                <a:latin typeface="Arial" panose="020B0604020202020204" pitchFamily="34" charset="0"/>
                <a:cs typeface="Arial" panose="020B0604020202020204" pitchFamily="34" charset="0"/>
              </a:defRPr>
            </a:lvl3pPr>
            <a:lvl4pPr>
              <a:spcBef>
                <a:spcPts val="0"/>
              </a:spcBef>
              <a:defRPr sz="2000">
                <a:solidFill>
                  <a:schemeClr val="tx1">
                    <a:lumMod val="65000"/>
                    <a:lumOff val="35000"/>
                  </a:schemeClr>
                </a:solidFill>
                <a:latin typeface="Arial" panose="020B0604020202020204" pitchFamily="34" charset="0"/>
                <a:cs typeface="Arial" panose="020B0604020202020204" pitchFamily="34" charset="0"/>
              </a:defRPr>
            </a:lvl4pPr>
            <a:lvl5pPr>
              <a:spcBef>
                <a:spcPts val="0"/>
              </a:spcBef>
              <a:defRPr sz="2000">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D825E1F-D114-4A49-8FDA-961DF17BE31F}"/>
              </a:ext>
            </a:extLst>
          </p:cNvPr>
          <p:cNvSpPr>
            <a:spLocks noGrp="1"/>
          </p:cNvSpPr>
          <p:nvPr>
            <p:ph type="body" sz="quarter" idx="3"/>
          </p:nvPr>
        </p:nvSpPr>
        <p:spPr>
          <a:xfrm>
            <a:off x="6909183" y="1681163"/>
            <a:ext cx="4572000" cy="823912"/>
          </a:xfrm>
          <a:prstGeom prst="rect">
            <a:avLst/>
          </a:prstGeom>
        </p:spPr>
        <p:txBody>
          <a:bodyPr anchor="b">
            <a:normAutofit/>
          </a:bodyPr>
          <a:lstStyle>
            <a:lvl1pPr marL="0" indent="0">
              <a:buNone/>
              <a:defRPr sz="2800" b="1">
                <a:solidFill>
                  <a:schemeClr val="tx1">
                    <a:lumMod val="65000"/>
                    <a:lumOff val="35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ED6D535C-98D9-40BF-BFB3-1D72BF2838A9}"/>
              </a:ext>
            </a:extLst>
          </p:cNvPr>
          <p:cNvSpPr>
            <a:spLocks noGrp="1"/>
          </p:cNvSpPr>
          <p:nvPr>
            <p:ph sz="quarter" idx="4"/>
          </p:nvPr>
        </p:nvSpPr>
        <p:spPr>
          <a:xfrm>
            <a:off x="6909183" y="2505075"/>
            <a:ext cx="4572000" cy="3684588"/>
          </a:xfrm>
          <a:prstGeom prst="rect">
            <a:avLst/>
          </a:prstGeom>
        </p:spPr>
        <p:txBody>
          <a:bodyPr/>
          <a:lstStyle>
            <a:lvl1pPr marL="287338" indent="-228600">
              <a:defRPr sz="2400">
                <a:solidFill>
                  <a:schemeClr val="tx1">
                    <a:lumMod val="65000"/>
                    <a:lumOff val="35000"/>
                  </a:schemeClr>
                </a:solidFill>
                <a:latin typeface="Arial" panose="020B0604020202020204" pitchFamily="34" charset="0"/>
                <a:cs typeface="Arial" panose="020B0604020202020204" pitchFamily="34" charset="0"/>
              </a:defRPr>
            </a:lvl1pPr>
            <a:lvl2pPr>
              <a:spcBef>
                <a:spcPts val="0"/>
              </a:spcBef>
              <a:defRPr sz="2000">
                <a:solidFill>
                  <a:schemeClr val="tx1">
                    <a:lumMod val="65000"/>
                    <a:lumOff val="35000"/>
                  </a:schemeClr>
                </a:solidFill>
                <a:latin typeface="Arial" panose="020B0604020202020204" pitchFamily="34" charset="0"/>
                <a:cs typeface="Arial" panose="020B0604020202020204" pitchFamily="34" charset="0"/>
              </a:defRPr>
            </a:lvl2pPr>
            <a:lvl3pPr>
              <a:spcBef>
                <a:spcPts val="0"/>
              </a:spcBef>
              <a:defRPr sz="2000">
                <a:solidFill>
                  <a:schemeClr val="tx1">
                    <a:lumMod val="65000"/>
                    <a:lumOff val="35000"/>
                  </a:schemeClr>
                </a:solidFill>
                <a:latin typeface="Arial" panose="020B0604020202020204" pitchFamily="34" charset="0"/>
                <a:cs typeface="Arial" panose="020B0604020202020204" pitchFamily="34" charset="0"/>
              </a:defRPr>
            </a:lvl3pPr>
            <a:lvl4pPr>
              <a:spcBef>
                <a:spcPts val="0"/>
              </a:spcBef>
              <a:defRPr sz="2000">
                <a:solidFill>
                  <a:schemeClr val="tx1">
                    <a:lumMod val="65000"/>
                    <a:lumOff val="35000"/>
                  </a:schemeClr>
                </a:solidFill>
                <a:latin typeface="Arial" panose="020B0604020202020204" pitchFamily="34" charset="0"/>
                <a:cs typeface="Arial" panose="020B0604020202020204" pitchFamily="34" charset="0"/>
              </a:defRPr>
            </a:lvl4pPr>
            <a:lvl5pPr>
              <a:spcBef>
                <a:spcPts val="0"/>
              </a:spcBef>
              <a:defRPr sz="2000">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a:extLst>
              <a:ext uri="{FF2B5EF4-FFF2-40B4-BE49-F238E27FC236}">
                <a16:creationId xmlns:a16="http://schemas.microsoft.com/office/drawing/2014/main" id="{33FDEAA6-8B1F-4650-82E7-FDB3FB46D5EF}"/>
              </a:ext>
            </a:extLst>
          </p:cNvPr>
          <p:cNvSpPr>
            <a:spLocks noGrp="1"/>
          </p:cNvSpPr>
          <p:nvPr>
            <p:ph type="sldNum" sz="quarter" idx="12"/>
          </p:nvPr>
        </p:nvSpPr>
        <p:spPr/>
        <p:txBody>
          <a:bodyPr/>
          <a:lstStyle/>
          <a:p>
            <a:fld id="{863A0A32-B228-448A-868E-83A46136B624}" type="slidenum">
              <a:rPr lang="en-US" smtClean="0"/>
              <a:t>‹#›</a:t>
            </a:fld>
            <a:endParaRPr lang="en-US"/>
          </a:p>
        </p:txBody>
      </p:sp>
    </p:spTree>
    <p:extLst>
      <p:ext uri="{BB962C8B-B14F-4D97-AF65-F5344CB8AC3E}">
        <p14:creationId xmlns:p14="http://schemas.microsoft.com/office/powerpoint/2010/main" val="2561375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3F073-5B95-48B3-822F-44514BC25A7A}"/>
              </a:ext>
            </a:extLst>
          </p:cNvPr>
          <p:cNvSpPr>
            <a:spLocks noGrp="1"/>
          </p:cNvSpPr>
          <p:nvPr>
            <p:ph type="title"/>
          </p:nvPr>
        </p:nvSpPr>
        <p:spPr>
          <a:xfrm>
            <a:off x="1705970" y="674222"/>
            <a:ext cx="9647830" cy="1016466"/>
          </a:xfrm>
          <a:prstGeom prst="rect">
            <a:avLst/>
          </a:prstGeom>
        </p:spPr>
        <p:txBody>
          <a:bodyPr anchor="t">
            <a:normAutofit/>
          </a:bodyPr>
          <a:lstStyle>
            <a:lvl1pPr>
              <a:defRPr sz="3600" b="1" cap="all" baseline="0">
                <a:solidFill>
                  <a:schemeClr val="tx1">
                    <a:lumMod val="65000"/>
                    <a:lumOff val="35000"/>
                  </a:schemeClr>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44665623-611F-4011-9C8B-DFC19B1AFBDA}"/>
              </a:ext>
            </a:extLst>
          </p:cNvPr>
          <p:cNvSpPr>
            <a:spLocks noGrp="1"/>
          </p:cNvSpPr>
          <p:nvPr>
            <p:ph idx="1"/>
          </p:nvPr>
        </p:nvSpPr>
        <p:spPr>
          <a:xfrm>
            <a:off x="2019868" y="1825625"/>
            <a:ext cx="4735773" cy="4351338"/>
          </a:xfrm>
          <a:prstGeom prst="rect">
            <a:avLst/>
          </a:prstGeom>
        </p:spPr>
        <p:txBody>
          <a:bodyPr/>
          <a:lstStyle>
            <a:lvl1pPr>
              <a:defRPr>
                <a:solidFill>
                  <a:schemeClr val="tx1">
                    <a:lumMod val="65000"/>
                    <a:lumOff val="35000"/>
                  </a:schemeClr>
                </a:solidFill>
                <a:latin typeface="Arial" panose="020B0604020202020204" pitchFamily="34" charset="0"/>
                <a:cs typeface="Arial" panose="020B0604020202020204" pitchFamily="34" charset="0"/>
              </a:defRPr>
            </a:lvl1pPr>
            <a:lvl2pPr>
              <a:spcBef>
                <a:spcPts val="0"/>
              </a:spcBef>
              <a:defRPr>
                <a:solidFill>
                  <a:schemeClr val="tx1">
                    <a:lumMod val="65000"/>
                    <a:lumOff val="35000"/>
                  </a:schemeClr>
                </a:solidFill>
                <a:latin typeface="Arial" panose="020B0604020202020204" pitchFamily="34" charset="0"/>
                <a:cs typeface="Arial" panose="020B0604020202020204" pitchFamily="34" charset="0"/>
              </a:defRPr>
            </a:lvl2pPr>
            <a:lvl3pPr>
              <a:spcBef>
                <a:spcPts val="0"/>
              </a:spcBef>
              <a:defRPr>
                <a:solidFill>
                  <a:schemeClr val="tx1">
                    <a:lumMod val="65000"/>
                    <a:lumOff val="35000"/>
                  </a:schemeClr>
                </a:solidFill>
                <a:latin typeface="Arial" panose="020B0604020202020204" pitchFamily="34" charset="0"/>
                <a:cs typeface="Arial" panose="020B0604020202020204" pitchFamily="34" charset="0"/>
              </a:defRPr>
            </a:lvl3pPr>
            <a:lvl4pPr>
              <a:spcBef>
                <a:spcPts val="0"/>
              </a:spcBef>
              <a:defRPr>
                <a:solidFill>
                  <a:schemeClr val="tx1">
                    <a:lumMod val="65000"/>
                    <a:lumOff val="35000"/>
                  </a:schemeClr>
                </a:solidFill>
                <a:latin typeface="Arial" panose="020B0604020202020204" pitchFamily="34" charset="0"/>
                <a:cs typeface="Arial" panose="020B0604020202020204" pitchFamily="34" charset="0"/>
              </a:defRPr>
            </a:lvl4pPr>
            <a:lvl5pPr>
              <a:spcBef>
                <a:spcPts val="0"/>
              </a:spcBef>
              <a:defRPr>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6" name="Slide Number Placeholder 5">
            <a:extLst>
              <a:ext uri="{FF2B5EF4-FFF2-40B4-BE49-F238E27FC236}">
                <a16:creationId xmlns:a16="http://schemas.microsoft.com/office/drawing/2014/main" id="{3375F7FD-C6F3-413A-B28A-F942113782CB}"/>
              </a:ext>
            </a:extLst>
          </p:cNvPr>
          <p:cNvSpPr>
            <a:spLocks noGrp="1"/>
          </p:cNvSpPr>
          <p:nvPr>
            <p:ph type="sldNum" sz="quarter" idx="12"/>
          </p:nvPr>
        </p:nvSpPr>
        <p:spPr/>
        <p:txBody>
          <a:bodyPr/>
          <a:lstStyle/>
          <a:p>
            <a:fld id="{863A0A32-B228-448A-868E-83A46136B624}" type="slidenum">
              <a:rPr lang="en-US" smtClean="0"/>
              <a:t>‹#›</a:t>
            </a:fld>
            <a:endParaRPr lang="en-US"/>
          </a:p>
        </p:txBody>
      </p:sp>
      <p:sp>
        <p:nvSpPr>
          <p:cNvPr id="5" name="Picture Placeholder 4">
            <a:extLst>
              <a:ext uri="{FF2B5EF4-FFF2-40B4-BE49-F238E27FC236}">
                <a16:creationId xmlns:a16="http://schemas.microsoft.com/office/drawing/2014/main" id="{FC10F721-E2C8-42EE-B2A8-B233FF69BFDC}"/>
              </a:ext>
            </a:extLst>
          </p:cNvPr>
          <p:cNvSpPr>
            <a:spLocks noGrp="1"/>
          </p:cNvSpPr>
          <p:nvPr>
            <p:ph type="pic" sz="quarter" idx="13"/>
          </p:nvPr>
        </p:nvSpPr>
        <p:spPr>
          <a:xfrm>
            <a:off x="7000875" y="1825625"/>
            <a:ext cx="4735513" cy="4351338"/>
          </a:xfrm>
          <a:prstGeom prst="rect">
            <a:avLst/>
          </a:prstGeom>
        </p:spPr>
        <p:txBody>
          <a:bodyPr/>
          <a:lstStyle>
            <a:lvl1pPr marL="0" indent="0">
              <a:buNone/>
              <a:defRPr>
                <a:solidFill>
                  <a:schemeClr val="tx1">
                    <a:lumMod val="65000"/>
                    <a:lumOff val="35000"/>
                  </a:schemeClr>
                </a:solidFill>
              </a:defRPr>
            </a:lvl1pPr>
          </a:lstStyle>
          <a:p>
            <a:endParaRPr lang="en-US" dirty="0"/>
          </a:p>
        </p:txBody>
      </p:sp>
    </p:spTree>
    <p:extLst>
      <p:ext uri="{BB962C8B-B14F-4D97-AF65-F5344CB8AC3E}">
        <p14:creationId xmlns:p14="http://schemas.microsoft.com/office/powerpoint/2010/main" val="3316141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C3D8B-E116-425D-BEEC-FEE2469BA9B4}"/>
              </a:ext>
            </a:extLst>
          </p:cNvPr>
          <p:cNvSpPr>
            <a:spLocks noGrp="1"/>
          </p:cNvSpPr>
          <p:nvPr>
            <p:ph type="title"/>
          </p:nvPr>
        </p:nvSpPr>
        <p:spPr>
          <a:xfrm>
            <a:off x="1705970" y="674222"/>
            <a:ext cx="4114800" cy="1383178"/>
          </a:xfrm>
          <a:prstGeom prst="rect">
            <a:avLst/>
          </a:prstGeom>
        </p:spPr>
        <p:txBody>
          <a:bodyPr anchor="t">
            <a:normAutofit/>
          </a:bodyPr>
          <a:lstStyle>
            <a:lvl1pPr>
              <a:defRPr sz="3600" b="1">
                <a:solidFill>
                  <a:schemeClr val="tx1">
                    <a:lumMod val="65000"/>
                    <a:lumOff val="35000"/>
                  </a:schemeClr>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DC6458E7-83BA-4FBB-9D06-FEEF3ABAFD23}"/>
              </a:ext>
            </a:extLst>
          </p:cNvPr>
          <p:cNvSpPr>
            <a:spLocks noGrp="1"/>
          </p:cNvSpPr>
          <p:nvPr>
            <p:ph idx="1"/>
          </p:nvPr>
        </p:nvSpPr>
        <p:spPr>
          <a:xfrm>
            <a:off x="6096000" y="674222"/>
            <a:ext cx="5259388" cy="5186828"/>
          </a:xfrm>
          <a:prstGeom prst="rect">
            <a:avLst/>
          </a:prstGeom>
        </p:spPr>
        <p:txBody>
          <a:bodyPr/>
          <a:lstStyle>
            <a:lvl1pPr>
              <a:defRPr sz="2800">
                <a:solidFill>
                  <a:schemeClr val="tx1">
                    <a:lumMod val="65000"/>
                    <a:lumOff val="35000"/>
                  </a:schemeClr>
                </a:solidFill>
                <a:latin typeface="Arial" panose="020B0604020202020204" pitchFamily="34" charset="0"/>
                <a:cs typeface="Arial" panose="020B0604020202020204" pitchFamily="34" charset="0"/>
              </a:defRPr>
            </a:lvl1pPr>
            <a:lvl2pPr>
              <a:spcBef>
                <a:spcPts val="0"/>
              </a:spcBef>
              <a:defRPr sz="2000">
                <a:solidFill>
                  <a:schemeClr val="tx1">
                    <a:lumMod val="65000"/>
                    <a:lumOff val="35000"/>
                  </a:schemeClr>
                </a:solidFill>
                <a:latin typeface="Arial" panose="020B0604020202020204" pitchFamily="34" charset="0"/>
                <a:cs typeface="Arial" panose="020B0604020202020204" pitchFamily="34" charset="0"/>
              </a:defRPr>
            </a:lvl2pPr>
            <a:lvl3pPr>
              <a:spcBef>
                <a:spcPts val="0"/>
              </a:spcBef>
              <a:defRPr sz="2000">
                <a:solidFill>
                  <a:schemeClr val="tx1">
                    <a:lumMod val="65000"/>
                    <a:lumOff val="35000"/>
                  </a:schemeClr>
                </a:solidFill>
                <a:latin typeface="Arial" panose="020B0604020202020204" pitchFamily="34" charset="0"/>
                <a:cs typeface="Arial" panose="020B0604020202020204" pitchFamily="34" charset="0"/>
              </a:defRPr>
            </a:lvl3pPr>
            <a:lvl4pPr>
              <a:spcBef>
                <a:spcPts val="0"/>
              </a:spcBef>
              <a:defRPr sz="2000">
                <a:solidFill>
                  <a:schemeClr val="tx1">
                    <a:lumMod val="65000"/>
                    <a:lumOff val="35000"/>
                  </a:schemeClr>
                </a:solidFill>
                <a:latin typeface="Arial" panose="020B0604020202020204" pitchFamily="34" charset="0"/>
                <a:cs typeface="Arial" panose="020B0604020202020204" pitchFamily="34" charset="0"/>
              </a:defRPr>
            </a:lvl4pPr>
            <a:lvl5pPr>
              <a:spcBef>
                <a:spcPts val="0"/>
              </a:spcBef>
              <a:defRPr sz="2000">
                <a:solidFill>
                  <a:schemeClr val="tx1">
                    <a:lumMod val="65000"/>
                    <a:lumOff val="35000"/>
                  </a:schemeClr>
                </a:solidFill>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DCEE610F-1733-4D22-AE15-E481CD234043}"/>
              </a:ext>
            </a:extLst>
          </p:cNvPr>
          <p:cNvSpPr>
            <a:spLocks noGrp="1"/>
          </p:cNvSpPr>
          <p:nvPr>
            <p:ph type="body" sz="half" idx="2"/>
          </p:nvPr>
        </p:nvSpPr>
        <p:spPr>
          <a:xfrm>
            <a:off x="1705970" y="2057400"/>
            <a:ext cx="4114800" cy="3811588"/>
          </a:xfrm>
          <a:prstGeom prst="rect">
            <a:avLst/>
          </a:prstGeo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764A33B0-131B-4146-B41A-03C0A3CEBD05}"/>
              </a:ext>
            </a:extLst>
          </p:cNvPr>
          <p:cNvSpPr>
            <a:spLocks noGrp="1"/>
          </p:cNvSpPr>
          <p:nvPr>
            <p:ph type="sldNum" sz="quarter" idx="12"/>
          </p:nvPr>
        </p:nvSpPr>
        <p:spPr/>
        <p:txBody>
          <a:bodyPr/>
          <a:lstStyle/>
          <a:p>
            <a:fld id="{863A0A32-B228-448A-868E-83A46136B624}" type="slidenum">
              <a:rPr lang="en-US" smtClean="0"/>
              <a:t>‹#›</a:t>
            </a:fld>
            <a:endParaRPr lang="en-US"/>
          </a:p>
        </p:txBody>
      </p:sp>
    </p:spTree>
    <p:extLst>
      <p:ext uri="{BB962C8B-B14F-4D97-AF65-F5344CB8AC3E}">
        <p14:creationId xmlns:p14="http://schemas.microsoft.com/office/powerpoint/2010/main" val="2267828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C5257-810F-4734-B9D8-4DC3944F5B72}"/>
              </a:ext>
            </a:extLst>
          </p:cNvPr>
          <p:cNvSpPr>
            <a:spLocks noGrp="1"/>
          </p:cNvSpPr>
          <p:nvPr>
            <p:ph type="title"/>
          </p:nvPr>
        </p:nvSpPr>
        <p:spPr>
          <a:xfrm>
            <a:off x="1310184" y="1709738"/>
            <a:ext cx="10037266" cy="2852737"/>
          </a:xfrm>
          <a:prstGeom prst="rect">
            <a:avLst/>
          </a:prstGeom>
        </p:spPr>
        <p:txBody>
          <a:bodyPr anchor="b">
            <a:normAutofit/>
          </a:bodyPr>
          <a:lstStyle>
            <a:lvl1pPr>
              <a:defRPr sz="4800" b="1">
                <a:solidFill>
                  <a:schemeClr val="accent2">
                    <a:lumMod val="75000"/>
                  </a:schemeClr>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CF47D328-130B-46F5-8D62-28427DB564F9}"/>
              </a:ext>
            </a:extLst>
          </p:cNvPr>
          <p:cNvSpPr>
            <a:spLocks noGrp="1"/>
          </p:cNvSpPr>
          <p:nvPr>
            <p:ph type="body" idx="1"/>
          </p:nvPr>
        </p:nvSpPr>
        <p:spPr>
          <a:xfrm>
            <a:off x="1310184" y="4589463"/>
            <a:ext cx="10037265" cy="1500187"/>
          </a:xfrm>
          <a:prstGeom prst="rect">
            <a:avLst/>
          </a:prstGeom>
        </p:spPr>
        <p:txBody>
          <a:bodyPr/>
          <a:lstStyle>
            <a:lvl1pPr marL="0" indent="0">
              <a:buNone/>
              <a:defRPr sz="2400">
                <a:solidFill>
                  <a:schemeClr val="tx1">
                    <a:lumMod val="65000"/>
                    <a:lumOff val="3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6" name="Slide Number Placeholder 5">
            <a:extLst>
              <a:ext uri="{FF2B5EF4-FFF2-40B4-BE49-F238E27FC236}">
                <a16:creationId xmlns:a16="http://schemas.microsoft.com/office/drawing/2014/main" id="{54786B06-7D1D-4DE9-9F2C-E139F17F9CE3}"/>
              </a:ext>
            </a:extLst>
          </p:cNvPr>
          <p:cNvSpPr>
            <a:spLocks noGrp="1"/>
          </p:cNvSpPr>
          <p:nvPr>
            <p:ph type="sldNum" sz="quarter" idx="12"/>
          </p:nvPr>
        </p:nvSpPr>
        <p:spPr/>
        <p:txBody>
          <a:bodyPr/>
          <a:lstStyle/>
          <a:p>
            <a:fld id="{863A0A32-B228-448A-868E-83A46136B624}" type="slidenum">
              <a:rPr lang="en-US" smtClean="0"/>
              <a:t>‹#›</a:t>
            </a:fld>
            <a:endParaRPr lang="en-US"/>
          </a:p>
        </p:txBody>
      </p:sp>
    </p:spTree>
    <p:extLst>
      <p:ext uri="{BB962C8B-B14F-4D97-AF65-F5344CB8AC3E}">
        <p14:creationId xmlns:p14="http://schemas.microsoft.com/office/powerpoint/2010/main" val="3470027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30D29-6C1A-49B6-B0A8-88835339AB2B}"/>
              </a:ext>
            </a:extLst>
          </p:cNvPr>
          <p:cNvSpPr>
            <a:spLocks noGrp="1"/>
          </p:cNvSpPr>
          <p:nvPr>
            <p:ph type="title"/>
          </p:nvPr>
        </p:nvSpPr>
        <p:spPr>
          <a:xfrm>
            <a:off x="1705970" y="681985"/>
            <a:ext cx="9649418" cy="1022351"/>
          </a:xfrm>
          <a:prstGeom prst="rect">
            <a:avLst/>
          </a:prstGeom>
        </p:spPr>
        <p:txBody>
          <a:bodyPr anchor="t">
            <a:normAutofit/>
          </a:bodyPr>
          <a:lstStyle>
            <a:lvl1pPr>
              <a:defRPr sz="3600" b="1" cap="all" baseline="0">
                <a:solidFill>
                  <a:schemeClr val="tx1">
                    <a:lumMod val="65000"/>
                    <a:lumOff val="35000"/>
                  </a:schemeClr>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Slide Number Placeholder 8">
            <a:extLst>
              <a:ext uri="{FF2B5EF4-FFF2-40B4-BE49-F238E27FC236}">
                <a16:creationId xmlns:a16="http://schemas.microsoft.com/office/drawing/2014/main" id="{33FDEAA6-8B1F-4650-82E7-FDB3FB46D5EF}"/>
              </a:ext>
            </a:extLst>
          </p:cNvPr>
          <p:cNvSpPr>
            <a:spLocks noGrp="1"/>
          </p:cNvSpPr>
          <p:nvPr>
            <p:ph type="sldNum" sz="quarter" idx="12"/>
          </p:nvPr>
        </p:nvSpPr>
        <p:spPr/>
        <p:txBody>
          <a:bodyPr/>
          <a:lstStyle/>
          <a:p>
            <a:fld id="{863A0A32-B228-448A-868E-83A46136B624}" type="slidenum">
              <a:rPr lang="en-US" smtClean="0"/>
              <a:t>‹#›</a:t>
            </a:fld>
            <a:endParaRPr lang="en-US"/>
          </a:p>
        </p:txBody>
      </p:sp>
    </p:spTree>
    <p:extLst>
      <p:ext uri="{BB962C8B-B14F-4D97-AF65-F5344CB8AC3E}">
        <p14:creationId xmlns:p14="http://schemas.microsoft.com/office/powerpoint/2010/main" val="43892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F1F1841-B2E5-4E47-ADF9-831E354722C8}"/>
              </a:ext>
            </a:extLst>
          </p:cNvPr>
          <p:cNvSpPr>
            <a:spLocks noGrp="1"/>
          </p:cNvSpPr>
          <p:nvPr>
            <p:ph type="sldNum" sz="quarter" idx="12"/>
          </p:nvPr>
        </p:nvSpPr>
        <p:spPr/>
        <p:txBody>
          <a:bodyPr/>
          <a:lstStyle/>
          <a:p>
            <a:fld id="{863A0A32-B228-448A-868E-83A46136B624}" type="slidenum">
              <a:rPr lang="en-US" smtClean="0"/>
              <a:t>‹#›</a:t>
            </a:fld>
            <a:endParaRPr lang="en-US"/>
          </a:p>
        </p:txBody>
      </p:sp>
    </p:spTree>
    <p:extLst>
      <p:ext uri="{BB962C8B-B14F-4D97-AF65-F5344CB8AC3E}">
        <p14:creationId xmlns:p14="http://schemas.microsoft.com/office/powerpoint/2010/main" val="15445093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5.png"/><Relationship Id="rId5" Type="http://schemas.openxmlformats.org/officeDocument/2006/relationships/slideLayout" Target="../slideLayouts/slideLayout6.xml"/><Relationship Id="rId10" Type="http://schemas.openxmlformats.org/officeDocument/2006/relationships/image" Target="../media/image3.png"/><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3.png"/><Relationship Id="rId5" Type="http://schemas.openxmlformats.org/officeDocument/2006/relationships/slideLayout" Target="../slideLayouts/slideLayout14.xml"/><Relationship Id="rId10" Type="http://schemas.openxmlformats.org/officeDocument/2006/relationships/image" Target="../media/image6.png"/><Relationship Id="rId4" Type="http://schemas.openxmlformats.org/officeDocument/2006/relationships/slideLayout" Target="../slideLayouts/slideLayout13.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image" Target="../media/image3.png"/><Relationship Id="rId5" Type="http://schemas.openxmlformats.org/officeDocument/2006/relationships/slideLayout" Target="../slideLayouts/slideLayout22.xml"/><Relationship Id="rId10" Type="http://schemas.openxmlformats.org/officeDocument/2006/relationships/image" Target="../media/image7.jpeg"/><Relationship Id="rId4" Type="http://schemas.openxmlformats.org/officeDocument/2006/relationships/slideLayout" Target="../slideLayouts/slideLayout21.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98C1145-5C19-4313-981C-B62CA2FB0AE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8124" r="26099"/>
          <a:stretch/>
        </p:blipFill>
        <p:spPr>
          <a:xfrm>
            <a:off x="6455905" y="0"/>
            <a:ext cx="5736095" cy="6858000"/>
          </a:xfrm>
          <a:prstGeom prst="rect">
            <a:avLst/>
          </a:prstGeom>
        </p:spPr>
      </p:pic>
      <p:pic>
        <p:nvPicPr>
          <p:cNvPr id="8" name="Picture 7">
            <a:extLst>
              <a:ext uri="{FF2B5EF4-FFF2-40B4-BE49-F238E27FC236}">
                <a16:creationId xmlns:a16="http://schemas.microsoft.com/office/drawing/2014/main" id="{CEA1FFA7-2394-4A9E-808E-A819B2B8B71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8420100" cy="6858000"/>
          </a:xfrm>
          <a:prstGeom prst="rect">
            <a:avLst/>
          </a:prstGeom>
        </p:spPr>
      </p:pic>
      <p:sp>
        <p:nvSpPr>
          <p:cNvPr id="6" name="Slide Number Placeholder 5">
            <a:extLst>
              <a:ext uri="{FF2B5EF4-FFF2-40B4-BE49-F238E27FC236}">
                <a16:creationId xmlns:a16="http://schemas.microsoft.com/office/drawing/2014/main" id="{9BE9896E-A5BC-402A-9F7E-97249AD531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3A0A32-B228-448A-868E-83A46136B624}" type="slidenum">
              <a:rPr lang="en-US" smtClean="0"/>
              <a:t>‹#›</a:t>
            </a:fld>
            <a:endParaRPr lang="en-US"/>
          </a:p>
        </p:txBody>
      </p:sp>
      <p:pic>
        <p:nvPicPr>
          <p:cNvPr id="10" name="Picture 9">
            <a:extLst>
              <a:ext uri="{FF2B5EF4-FFF2-40B4-BE49-F238E27FC236}">
                <a16:creationId xmlns:a16="http://schemas.microsoft.com/office/drawing/2014/main" id="{6480865A-BBBA-44DD-A018-CB6410608EC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65812" y="5768702"/>
            <a:ext cx="1669281" cy="724173"/>
          </a:xfrm>
          <a:prstGeom prst="rect">
            <a:avLst/>
          </a:prstGeom>
        </p:spPr>
      </p:pic>
    </p:spTree>
    <p:extLst>
      <p:ext uri="{BB962C8B-B14F-4D97-AF65-F5344CB8AC3E}">
        <p14:creationId xmlns:p14="http://schemas.microsoft.com/office/powerpoint/2010/main" val="4196547406"/>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b="1" kern="1200" cap="all" baseline="0">
          <a:solidFill>
            <a:schemeClr val="accent2">
              <a:lumMod val="75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BE9896E-A5BC-402A-9F7E-97249AD531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3A0A32-B228-448A-868E-83A46136B624}" type="slidenum">
              <a:rPr lang="en-US" smtClean="0"/>
              <a:t>‹#›</a:t>
            </a:fld>
            <a:endParaRPr lang="en-US"/>
          </a:p>
        </p:txBody>
      </p:sp>
      <p:pic>
        <p:nvPicPr>
          <p:cNvPr id="10" name="Picture 9">
            <a:extLst>
              <a:ext uri="{FF2B5EF4-FFF2-40B4-BE49-F238E27FC236}">
                <a16:creationId xmlns:a16="http://schemas.microsoft.com/office/drawing/2014/main" id="{6480865A-BBBA-44DD-A018-CB6410608EC2}"/>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046183" y="6014366"/>
            <a:ext cx="1669281" cy="724173"/>
          </a:xfrm>
          <a:prstGeom prst="rect">
            <a:avLst/>
          </a:prstGeom>
        </p:spPr>
      </p:pic>
      <p:pic>
        <p:nvPicPr>
          <p:cNvPr id="9" name="Picture 8">
            <a:extLst>
              <a:ext uri="{FF2B5EF4-FFF2-40B4-BE49-F238E27FC236}">
                <a16:creationId xmlns:a16="http://schemas.microsoft.com/office/drawing/2014/main" id="{98AB089E-AC68-4044-86FA-9726D839D53D}"/>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1917700" cy="6858000"/>
          </a:xfrm>
          <a:prstGeom prst="rect">
            <a:avLst/>
          </a:prstGeom>
        </p:spPr>
      </p:pic>
    </p:spTree>
    <p:extLst>
      <p:ext uri="{BB962C8B-B14F-4D97-AF65-F5344CB8AC3E}">
        <p14:creationId xmlns:p14="http://schemas.microsoft.com/office/powerpoint/2010/main" val="1979844836"/>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63" r:id="rId3"/>
    <p:sldLayoutId id="2147483669" r:id="rId4"/>
    <p:sldLayoutId id="2147483666" r:id="rId5"/>
    <p:sldLayoutId id="2147483661" r:id="rId6"/>
    <p:sldLayoutId id="2147483668" r:id="rId7"/>
    <p:sldLayoutId id="2147483665"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6FACC2-8520-4142-8971-5EF3A4E072E5}"/>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6" name="Slide Number Placeholder 5">
            <a:extLst>
              <a:ext uri="{FF2B5EF4-FFF2-40B4-BE49-F238E27FC236}">
                <a16:creationId xmlns:a16="http://schemas.microsoft.com/office/drawing/2014/main" id="{9BE9896E-A5BC-402A-9F7E-97249AD531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3A0A32-B228-448A-868E-83A46136B624}" type="slidenum">
              <a:rPr lang="en-US" smtClean="0"/>
              <a:t>‹#›</a:t>
            </a:fld>
            <a:endParaRPr lang="en-US"/>
          </a:p>
        </p:txBody>
      </p:sp>
      <p:pic>
        <p:nvPicPr>
          <p:cNvPr id="10" name="Picture 9">
            <a:extLst>
              <a:ext uri="{FF2B5EF4-FFF2-40B4-BE49-F238E27FC236}">
                <a16:creationId xmlns:a16="http://schemas.microsoft.com/office/drawing/2014/main" id="{6480865A-BBBA-44DD-A018-CB6410608EC2}"/>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046183" y="6014366"/>
            <a:ext cx="1669281" cy="724173"/>
          </a:xfrm>
          <a:prstGeom prst="rect">
            <a:avLst/>
          </a:prstGeom>
        </p:spPr>
      </p:pic>
    </p:spTree>
    <p:extLst>
      <p:ext uri="{BB962C8B-B14F-4D97-AF65-F5344CB8AC3E}">
        <p14:creationId xmlns:p14="http://schemas.microsoft.com/office/powerpoint/2010/main" val="2599007757"/>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8FA90AD-F051-4CA0-81A7-DB14B2EE2898}"/>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6" name="Slide Number Placeholder 5">
            <a:extLst>
              <a:ext uri="{FF2B5EF4-FFF2-40B4-BE49-F238E27FC236}">
                <a16:creationId xmlns:a16="http://schemas.microsoft.com/office/drawing/2014/main" id="{9BE9896E-A5BC-402A-9F7E-97249AD531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3A0A32-B228-448A-868E-83A46136B624}" type="slidenum">
              <a:rPr lang="en-US" smtClean="0"/>
              <a:t>‹#›</a:t>
            </a:fld>
            <a:endParaRPr lang="en-US"/>
          </a:p>
        </p:txBody>
      </p:sp>
      <p:pic>
        <p:nvPicPr>
          <p:cNvPr id="10" name="Picture 9">
            <a:extLst>
              <a:ext uri="{FF2B5EF4-FFF2-40B4-BE49-F238E27FC236}">
                <a16:creationId xmlns:a16="http://schemas.microsoft.com/office/drawing/2014/main" id="{6480865A-BBBA-44DD-A018-CB6410608EC2}"/>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046183" y="6014366"/>
            <a:ext cx="1669281" cy="724173"/>
          </a:xfrm>
          <a:prstGeom prst="rect">
            <a:avLst/>
          </a:prstGeom>
        </p:spPr>
      </p:pic>
    </p:spTree>
    <p:extLst>
      <p:ext uri="{BB962C8B-B14F-4D97-AF65-F5344CB8AC3E}">
        <p14:creationId xmlns:p14="http://schemas.microsoft.com/office/powerpoint/2010/main" val="342272329"/>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nacfe.org/technology/6x2-axle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9.JP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9.JPG"/><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hyperlink" Target="http://www.bendix.com/en/products/etrac/etrac.jsp" TargetMode="External"/><Relationship Id="rId5" Type="http://schemas.openxmlformats.org/officeDocument/2006/relationships/image" Target="../media/image8.png"/><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2" Type="http://schemas.openxmlformats.org/officeDocument/2006/relationships/hyperlink" Target="https://nacfe.org/technology/6x2-axles/" TargetMode="Externa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hyperlink" Target="https://www.manualshelf.com/manual/bendix-commercial-vehicle-systems/etrac-automated-air-pressure-transfer-system/manual-english/page-2.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F8D48-9229-4A42-B2B0-B74947D81B4F}"/>
              </a:ext>
            </a:extLst>
          </p:cNvPr>
          <p:cNvSpPr>
            <a:spLocks noGrp="1"/>
          </p:cNvSpPr>
          <p:nvPr>
            <p:ph type="ctrTitle"/>
          </p:nvPr>
        </p:nvSpPr>
        <p:spPr>
          <a:xfrm>
            <a:off x="451262" y="2083649"/>
            <a:ext cx="6946000" cy="2000847"/>
          </a:xfrm>
        </p:spPr>
        <p:txBody>
          <a:bodyPr>
            <a:normAutofit fontScale="90000"/>
          </a:bodyPr>
          <a:lstStyle/>
          <a:p>
            <a:r>
              <a:rPr lang="en-US" sz="3600" dirty="0"/>
              <a:t>Weigh less and Haul more</a:t>
            </a:r>
            <a:br>
              <a:rPr lang="en-US" dirty="0"/>
            </a:br>
            <a:r>
              <a:rPr lang="en-US" dirty="0">
                <a:solidFill>
                  <a:schemeClr val="tx1">
                    <a:lumMod val="65000"/>
                    <a:lumOff val="35000"/>
                  </a:schemeClr>
                </a:solidFill>
              </a:rPr>
              <a:t>Bendix</a:t>
            </a:r>
            <a:r>
              <a:rPr lang="en-US" baseline="30000" dirty="0">
                <a:solidFill>
                  <a:schemeClr val="tx1">
                    <a:lumMod val="65000"/>
                    <a:lumOff val="35000"/>
                  </a:schemeClr>
                </a:solidFill>
              </a:rPr>
              <a:t>®</a:t>
            </a:r>
            <a:r>
              <a:rPr lang="en-US" dirty="0">
                <a:solidFill>
                  <a:schemeClr val="tx1">
                    <a:lumMod val="65000"/>
                    <a:lumOff val="35000"/>
                  </a:schemeClr>
                </a:solidFill>
              </a:rPr>
              <a:t> </a:t>
            </a:r>
            <a:r>
              <a:rPr lang="en-US" cap="none" dirty="0" err="1">
                <a:solidFill>
                  <a:schemeClr val="tx1">
                    <a:lumMod val="65000"/>
                    <a:lumOff val="35000"/>
                  </a:schemeClr>
                </a:solidFill>
              </a:rPr>
              <a:t>e</a:t>
            </a:r>
            <a:r>
              <a:rPr lang="en-US" dirty="0" err="1">
                <a:solidFill>
                  <a:schemeClr val="tx1">
                    <a:lumMod val="65000"/>
                    <a:lumOff val="35000"/>
                  </a:schemeClr>
                </a:solidFill>
              </a:rPr>
              <a:t>traC</a:t>
            </a:r>
            <a:r>
              <a:rPr lang="en-US" baseline="30000" dirty="0">
                <a:solidFill>
                  <a:schemeClr val="tx1">
                    <a:lumMod val="65000"/>
                    <a:lumOff val="35000"/>
                  </a:schemeClr>
                </a:solidFill>
              </a:rPr>
              <a:t>™</a:t>
            </a:r>
            <a:br>
              <a:rPr lang="en-US" dirty="0">
                <a:solidFill>
                  <a:schemeClr val="tx1">
                    <a:lumMod val="65000"/>
                    <a:lumOff val="35000"/>
                  </a:schemeClr>
                </a:solidFill>
              </a:rPr>
            </a:br>
            <a:r>
              <a:rPr lang="en-US" sz="3100" b="0" cap="none" dirty="0">
                <a:solidFill>
                  <a:schemeClr val="tx1">
                    <a:lumMod val="65000"/>
                    <a:lumOff val="35000"/>
                  </a:schemeClr>
                </a:solidFill>
              </a:rPr>
              <a:t>Automated Axle Load </a:t>
            </a:r>
            <a:br>
              <a:rPr lang="en-US" sz="3100" b="0" cap="none" dirty="0">
                <a:solidFill>
                  <a:schemeClr val="tx1">
                    <a:lumMod val="65000"/>
                    <a:lumOff val="35000"/>
                  </a:schemeClr>
                </a:solidFill>
              </a:rPr>
            </a:br>
            <a:r>
              <a:rPr lang="en-US" sz="3100" b="0" cap="none" dirty="0">
                <a:solidFill>
                  <a:schemeClr val="tx1">
                    <a:lumMod val="65000"/>
                    <a:lumOff val="35000"/>
                  </a:schemeClr>
                </a:solidFill>
              </a:rPr>
              <a:t>Transfer System </a:t>
            </a:r>
            <a:br>
              <a:rPr lang="en-US" sz="3100" b="0" cap="none" dirty="0">
                <a:solidFill>
                  <a:schemeClr val="tx1">
                    <a:lumMod val="65000"/>
                    <a:lumOff val="35000"/>
                  </a:schemeClr>
                </a:solidFill>
              </a:rPr>
            </a:br>
            <a:r>
              <a:rPr lang="en-US" sz="3100" b="0" cap="none" dirty="0">
                <a:solidFill>
                  <a:schemeClr val="tx1">
                    <a:lumMod val="65000"/>
                    <a:lumOff val="35000"/>
                  </a:schemeClr>
                </a:solidFill>
              </a:rPr>
              <a:t>for </a:t>
            </a:r>
            <a:r>
              <a:rPr lang="en-US" sz="3100" b="0" dirty="0">
                <a:solidFill>
                  <a:prstClr val="black">
                    <a:lumMod val="65000"/>
                    <a:lumOff val="35000"/>
                  </a:prstClr>
                </a:solidFill>
              </a:rPr>
              <a:t>6×2</a:t>
            </a:r>
            <a:r>
              <a:rPr lang="en-US" sz="2700" b="0" cap="none" dirty="0">
                <a:solidFill>
                  <a:schemeClr val="tx1">
                    <a:lumMod val="65000"/>
                    <a:lumOff val="35000"/>
                  </a:schemeClr>
                </a:solidFill>
              </a:rPr>
              <a:t> </a:t>
            </a:r>
            <a:r>
              <a:rPr lang="en-US" sz="3100" b="0" cap="none" dirty="0">
                <a:solidFill>
                  <a:schemeClr val="tx1">
                    <a:lumMod val="65000"/>
                    <a:lumOff val="35000"/>
                  </a:schemeClr>
                </a:solidFill>
              </a:rPr>
              <a:t>Suspensions</a:t>
            </a:r>
            <a:endParaRPr lang="en-US" b="0" cap="none" dirty="0">
              <a:solidFill>
                <a:schemeClr val="tx1">
                  <a:lumMod val="65000"/>
                  <a:lumOff val="35000"/>
                </a:schemeClr>
              </a:solidFill>
            </a:endParaRPr>
          </a:p>
        </p:txBody>
      </p:sp>
      <p:sp>
        <p:nvSpPr>
          <p:cNvPr id="7" name="Subtitle 6">
            <a:extLst>
              <a:ext uri="{FF2B5EF4-FFF2-40B4-BE49-F238E27FC236}">
                <a16:creationId xmlns:a16="http://schemas.microsoft.com/office/drawing/2014/main" id="{1DAAD87B-650D-4B9E-BCB6-2B5FF46A52CC}"/>
              </a:ext>
            </a:extLst>
          </p:cNvPr>
          <p:cNvSpPr>
            <a:spLocks noGrp="1"/>
          </p:cNvSpPr>
          <p:nvPr>
            <p:ph type="subTitle" idx="1"/>
          </p:nvPr>
        </p:nvSpPr>
        <p:spPr>
          <a:xfrm>
            <a:off x="451262" y="4715723"/>
            <a:ext cx="6044541" cy="1655762"/>
          </a:xfrm>
        </p:spPr>
        <p:txBody>
          <a:bodyPr/>
          <a:lstStyle/>
          <a:p>
            <a:r>
              <a:rPr lang="en-US" i="1" dirty="0"/>
              <a:t>Available on LT</a:t>
            </a:r>
            <a:r>
              <a:rPr lang="en-US" i="1" baseline="30000" dirty="0"/>
              <a:t> ®</a:t>
            </a:r>
            <a:r>
              <a:rPr lang="en-US" i="1" dirty="0"/>
              <a:t> and RH</a:t>
            </a:r>
            <a:r>
              <a:rPr lang="en-US" i="1" baseline="30000" dirty="0"/>
              <a:t>™</a:t>
            </a:r>
            <a:r>
              <a:rPr lang="en-US" i="1" dirty="0"/>
              <a:t> Series</a:t>
            </a:r>
            <a:endParaRPr lang="en-US" sz="1800" i="1" baseline="30000" dirty="0"/>
          </a:p>
        </p:txBody>
      </p:sp>
    </p:spTree>
    <p:extLst>
      <p:ext uri="{BB962C8B-B14F-4D97-AF65-F5344CB8AC3E}">
        <p14:creationId xmlns:p14="http://schemas.microsoft.com/office/powerpoint/2010/main" val="3313020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B75250-8B90-456C-A8E6-FD3791AAF922}"/>
              </a:ext>
            </a:extLst>
          </p:cNvPr>
          <p:cNvSpPr>
            <a:spLocks noGrp="1"/>
          </p:cNvSpPr>
          <p:nvPr>
            <p:ph type="title"/>
          </p:nvPr>
        </p:nvSpPr>
        <p:spPr>
          <a:xfrm>
            <a:off x="1749001" y="681037"/>
            <a:ext cx="9647830" cy="1016466"/>
          </a:xfrm>
        </p:spPr>
        <p:txBody>
          <a:bodyPr>
            <a:normAutofit/>
          </a:bodyPr>
          <a:lstStyle/>
          <a:p>
            <a:r>
              <a:rPr lang="en-US" dirty="0"/>
              <a:t>What is a 6×2 Tandem Axle?</a:t>
            </a:r>
          </a:p>
        </p:txBody>
      </p:sp>
      <p:sp>
        <p:nvSpPr>
          <p:cNvPr id="5" name="Content Placeholder 4">
            <a:extLst>
              <a:ext uri="{FF2B5EF4-FFF2-40B4-BE49-F238E27FC236}">
                <a16:creationId xmlns:a16="http://schemas.microsoft.com/office/drawing/2014/main" id="{36702C5A-A76A-4676-A413-41B981700F09}"/>
              </a:ext>
            </a:extLst>
          </p:cNvPr>
          <p:cNvSpPr>
            <a:spLocks noGrp="1"/>
          </p:cNvSpPr>
          <p:nvPr>
            <p:ph idx="1"/>
          </p:nvPr>
        </p:nvSpPr>
        <p:spPr>
          <a:xfrm>
            <a:off x="2019869" y="1825625"/>
            <a:ext cx="5745036" cy="4351338"/>
          </a:xfrm>
        </p:spPr>
        <p:txBody>
          <a:bodyPr/>
          <a:lstStyle/>
          <a:p>
            <a:pPr marL="0" indent="0">
              <a:buNone/>
            </a:pPr>
            <a:r>
              <a:rPr lang="en-US" dirty="0">
                <a:solidFill>
                  <a:schemeClr val="accent2">
                    <a:lumMod val="50000"/>
                  </a:schemeClr>
                </a:solidFill>
              </a:rPr>
              <a:t>A 6x2 chassis configuration is a three-axle tractor with power going to the forward rear axle only</a:t>
            </a:r>
          </a:p>
          <a:p>
            <a:r>
              <a:rPr lang="en-US" sz="2400" dirty="0"/>
              <a:t>Has no inter-axle driveline </a:t>
            </a:r>
            <a:br>
              <a:rPr lang="en-US" sz="2400" dirty="0"/>
            </a:br>
            <a:r>
              <a:rPr lang="en-US" sz="2400" dirty="0"/>
              <a:t>or rear differential</a:t>
            </a:r>
          </a:p>
          <a:p>
            <a:r>
              <a:rPr lang="en-US" sz="2400" dirty="0"/>
              <a:t>Moving to 6x2 axles from 6x4 axles can mean over 500 lbs. in additional cargo carrying capacity</a:t>
            </a:r>
          </a:p>
        </p:txBody>
      </p:sp>
      <p:sp>
        <p:nvSpPr>
          <p:cNvPr id="8" name="Rectangle 7">
            <a:extLst>
              <a:ext uri="{FF2B5EF4-FFF2-40B4-BE49-F238E27FC236}">
                <a16:creationId xmlns:a16="http://schemas.microsoft.com/office/drawing/2014/main" id="{6498DDAB-AF36-4645-9508-FCA84854AE20}"/>
              </a:ext>
            </a:extLst>
          </p:cNvPr>
          <p:cNvSpPr/>
          <p:nvPr/>
        </p:nvSpPr>
        <p:spPr>
          <a:xfrm>
            <a:off x="9154757" y="4363957"/>
            <a:ext cx="2474259" cy="461665"/>
          </a:xfrm>
          <a:prstGeom prst="rect">
            <a:avLst/>
          </a:prstGeom>
        </p:spPr>
        <p:txBody>
          <a:bodyPr wrap="square">
            <a:spAutoFit/>
          </a:bodyPr>
          <a:lstStyle/>
          <a:p>
            <a:r>
              <a:rPr lang="en-US" sz="800" i="1" dirty="0">
                <a:solidFill>
                  <a:schemeClr val="tx1">
                    <a:lumMod val="65000"/>
                    <a:lumOff val="35000"/>
                  </a:schemeClr>
                </a:solidFill>
                <a:latin typeface="Arial" panose="020B0604020202020204" pitchFamily="34" charset="0"/>
                <a:cs typeface="Arial" panose="020B0604020202020204" pitchFamily="34" charset="0"/>
              </a:rPr>
              <a:t>*Trucking Efficiency </a:t>
            </a:r>
            <a:r>
              <a:rPr lang="en-US" sz="800" dirty="0">
                <a:solidFill>
                  <a:schemeClr val="tx1">
                    <a:lumMod val="65000"/>
                    <a:lumOff val="35000"/>
                  </a:schemeClr>
                </a:solidFill>
                <a:latin typeface="Arial" panose="020B0604020202020204" pitchFamily="34" charset="0"/>
                <a:cs typeface="Arial" panose="020B0604020202020204" pitchFamily="34" charset="0"/>
              </a:rPr>
              <a:t>Confidence Report Update, 6x2 Axle Technology Update; Fuel Efficiency, </a:t>
            </a:r>
            <a:r>
              <a:rPr lang="en-US" sz="800" dirty="0">
                <a:latin typeface="Arial" panose="020B0604020202020204" pitchFamily="34" charset="0"/>
                <a:cs typeface="Arial" panose="020B0604020202020204" pitchFamily="34" charset="0"/>
                <a:hlinkClick r:id="rId3"/>
              </a:rPr>
              <a:t>https://nacfe.org/technology/6x2-axles/</a:t>
            </a:r>
            <a:r>
              <a:rPr lang="en-US" sz="800" dirty="0">
                <a:latin typeface="Arial" panose="020B0604020202020204" pitchFamily="34" charset="0"/>
                <a:cs typeface="Arial" panose="020B0604020202020204" pitchFamily="34" charset="0"/>
              </a:rPr>
              <a:t> </a:t>
            </a:r>
            <a:r>
              <a:rPr lang="en-US" sz="800" dirty="0">
                <a:solidFill>
                  <a:schemeClr val="tx1">
                    <a:lumMod val="65000"/>
                    <a:lumOff val="3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1143496-C892-4631-819E-1DFDD76F36E1}"/>
              </a:ext>
            </a:extLst>
          </p:cNvPr>
          <p:cNvSpPr/>
          <p:nvPr/>
        </p:nvSpPr>
        <p:spPr>
          <a:xfrm>
            <a:off x="9154757" y="2332632"/>
            <a:ext cx="2388197" cy="2031325"/>
          </a:xfrm>
          <a:prstGeom prst="rect">
            <a:avLst/>
          </a:prstGeom>
        </p:spPr>
        <p:txBody>
          <a:bodyPr wrap="square">
            <a:spAutoFit/>
          </a:bodyPr>
          <a:lstStyle/>
          <a:p>
            <a:r>
              <a:rPr lang="en-US" i="1" dirty="0">
                <a:solidFill>
                  <a:schemeClr val="accent2">
                    <a:lumMod val="50000"/>
                  </a:schemeClr>
                </a:solidFill>
                <a:latin typeface="Arial" panose="020B0604020202020204" pitchFamily="34" charset="0"/>
                <a:cs typeface="Arial" panose="020B0604020202020204" pitchFamily="34" charset="0"/>
              </a:rPr>
              <a:t>6×2 axles offer a 2.5% reduction in fuel use, with our study participants enjoying fuel economy improvements from 1.6% to 4.6%*</a:t>
            </a:r>
          </a:p>
        </p:txBody>
      </p:sp>
      <p:sp>
        <p:nvSpPr>
          <p:cNvPr id="6" name="Rectangle 5">
            <a:extLst>
              <a:ext uri="{FF2B5EF4-FFF2-40B4-BE49-F238E27FC236}">
                <a16:creationId xmlns:a16="http://schemas.microsoft.com/office/drawing/2014/main" id="{66FB56DB-0C4E-419C-8857-1292B3EA955D}"/>
              </a:ext>
            </a:extLst>
          </p:cNvPr>
          <p:cNvSpPr/>
          <p:nvPr/>
        </p:nvSpPr>
        <p:spPr>
          <a:xfrm>
            <a:off x="8907897" y="2216375"/>
            <a:ext cx="415498" cy="646331"/>
          </a:xfrm>
          <a:prstGeom prst="rect">
            <a:avLst/>
          </a:prstGeom>
        </p:spPr>
        <p:txBody>
          <a:bodyPr wrap="none">
            <a:spAutoFit/>
          </a:bodyPr>
          <a:lstStyle/>
          <a:p>
            <a:r>
              <a:rPr lang="en-US" sz="3600" b="1" i="1" dirty="0">
                <a:solidFill>
                  <a:schemeClr val="tx1">
                    <a:lumMod val="65000"/>
                    <a:lumOff val="35000"/>
                  </a:schemeClr>
                </a:solidFill>
                <a:latin typeface="Arial" panose="020B0604020202020204" pitchFamily="34" charset="0"/>
                <a:cs typeface="Arial" panose="020B0604020202020204" pitchFamily="34" charset="0"/>
              </a:rPr>
              <a:t>“</a:t>
            </a:r>
            <a:endParaRPr lang="en-US" sz="3600" dirty="0">
              <a:solidFill>
                <a:schemeClr val="tx1">
                  <a:lumMod val="65000"/>
                  <a:lumOff val="35000"/>
                </a:schemeClr>
              </a:solidFill>
            </a:endParaRPr>
          </a:p>
        </p:txBody>
      </p:sp>
      <p:sp>
        <p:nvSpPr>
          <p:cNvPr id="9" name="Rectangle 8">
            <a:extLst>
              <a:ext uri="{FF2B5EF4-FFF2-40B4-BE49-F238E27FC236}">
                <a16:creationId xmlns:a16="http://schemas.microsoft.com/office/drawing/2014/main" id="{ACEA9B80-7269-4955-B8B6-5D38E92B950C}"/>
              </a:ext>
            </a:extLst>
          </p:cNvPr>
          <p:cNvSpPr/>
          <p:nvPr/>
        </p:nvSpPr>
        <p:spPr>
          <a:xfrm>
            <a:off x="10677045" y="3910316"/>
            <a:ext cx="364202" cy="523220"/>
          </a:xfrm>
          <a:prstGeom prst="rect">
            <a:avLst/>
          </a:prstGeom>
        </p:spPr>
        <p:txBody>
          <a:bodyPr wrap="none">
            <a:spAutoFit/>
          </a:bodyPr>
          <a:lstStyle/>
          <a:p>
            <a:r>
              <a:rPr lang="en-US" sz="2800" b="1" i="1" dirty="0">
                <a:solidFill>
                  <a:schemeClr val="tx1">
                    <a:lumMod val="65000"/>
                    <a:lumOff val="35000"/>
                  </a:schemeClr>
                </a:solidFill>
                <a:latin typeface="Arial" panose="020B0604020202020204" pitchFamily="34" charset="0"/>
                <a:cs typeface="Arial" panose="020B0604020202020204" pitchFamily="34" charset="0"/>
              </a:rPr>
              <a:t>”</a:t>
            </a:r>
            <a:endParaRPr lang="en-US" sz="2800" b="1" dirty="0">
              <a:solidFill>
                <a:schemeClr val="tx1">
                  <a:lumMod val="65000"/>
                  <a:lumOff val="35000"/>
                </a:schemeClr>
              </a:solidFill>
            </a:endParaRPr>
          </a:p>
        </p:txBody>
      </p:sp>
    </p:spTree>
    <p:extLst>
      <p:ext uri="{BB962C8B-B14F-4D97-AF65-F5344CB8AC3E}">
        <p14:creationId xmlns:p14="http://schemas.microsoft.com/office/powerpoint/2010/main" val="3372501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endix® eTrac™ in Operation-2">
            <a:hlinkClick r:id="" action="ppaction://media"/>
            <a:extLst>
              <a:ext uri="{FF2B5EF4-FFF2-40B4-BE49-F238E27FC236}">
                <a16:creationId xmlns:a16="http://schemas.microsoft.com/office/drawing/2014/main" id="{E46FC551-5FD2-493F-8F2C-B689D438BF0E}"/>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5587554" y="1906230"/>
            <a:ext cx="6399364" cy="3596833"/>
          </a:xfrm>
          <a:prstGeom prst="rect">
            <a:avLst/>
          </a:prstGeom>
          <a:ln w="107950" cap="rnd">
            <a:solidFill>
              <a:srgbClr val="C8C6BD"/>
            </a:solidFill>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171450" prst="hardEdge"/>
            <a:extrusionClr>
              <a:srgbClr val="FFFFFF"/>
            </a:extrusionClr>
          </a:sp3d>
        </p:spPr>
      </p:pic>
      <p:sp>
        <p:nvSpPr>
          <p:cNvPr id="7" name="Title 6">
            <a:extLst>
              <a:ext uri="{FF2B5EF4-FFF2-40B4-BE49-F238E27FC236}">
                <a16:creationId xmlns:a16="http://schemas.microsoft.com/office/drawing/2014/main" id="{14D6DEF7-36D9-470F-8228-922ED23A4416}"/>
              </a:ext>
            </a:extLst>
          </p:cNvPr>
          <p:cNvSpPr>
            <a:spLocks noGrp="1"/>
          </p:cNvSpPr>
          <p:nvPr>
            <p:ph type="title"/>
          </p:nvPr>
        </p:nvSpPr>
        <p:spPr/>
        <p:txBody>
          <a:bodyPr>
            <a:normAutofit fontScale="90000"/>
          </a:bodyPr>
          <a:lstStyle/>
          <a:p>
            <a:r>
              <a:rPr lang="en-US" dirty="0"/>
              <a:t>What is the </a:t>
            </a:r>
            <a:r>
              <a:rPr lang="en-US" dirty="0">
                <a:solidFill>
                  <a:prstClr val="black">
                    <a:lumMod val="65000"/>
                    <a:lumOff val="35000"/>
                  </a:prstClr>
                </a:solidFill>
              </a:rPr>
              <a:t>Bendix</a:t>
            </a:r>
            <a:r>
              <a:rPr lang="en-US" baseline="30000" dirty="0">
                <a:solidFill>
                  <a:prstClr val="black">
                    <a:lumMod val="65000"/>
                    <a:lumOff val="35000"/>
                  </a:prstClr>
                </a:solidFill>
              </a:rPr>
              <a:t>®</a:t>
            </a:r>
            <a:r>
              <a:rPr lang="en-US" dirty="0">
                <a:solidFill>
                  <a:prstClr val="black">
                    <a:lumMod val="65000"/>
                    <a:lumOff val="35000"/>
                  </a:prstClr>
                </a:solidFill>
              </a:rPr>
              <a:t> </a:t>
            </a:r>
            <a:r>
              <a:rPr lang="en-US" cap="none" dirty="0">
                <a:solidFill>
                  <a:prstClr val="black">
                    <a:lumMod val="65000"/>
                    <a:lumOff val="35000"/>
                  </a:prstClr>
                </a:solidFill>
              </a:rPr>
              <a:t>e</a:t>
            </a:r>
            <a:r>
              <a:rPr lang="en-US" dirty="0">
                <a:solidFill>
                  <a:prstClr val="black">
                    <a:lumMod val="65000"/>
                    <a:lumOff val="35000"/>
                  </a:prstClr>
                </a:solidFill>
              </a:rPr>
              <a:t>Trac Automated Axle Load Transfer System</a:t>
            </a:r>
            <a:r>
              <a:rPr lang="en-US" dirty="0"/>
              <a:t>?</a:t>
            </a:r>
            <a:br>
              <a:rPr lang="en-US" dirty="0"/>
            </a:br>
            <a:endParaRPr lang="en-US" dirty="0"/>
          </a:p>
        </p:txBody>
      </p:sp>
      <p:sp>
        <p:nvSpPr>
          <p:cNvPr id="14" name="Content Placeholder 13">
            <a:extLst>
              <a:ext uri="{FF2B5EF4-FFF2-40B4-BE49-F238E27FC236}">
                <a16:creationId xmlns:a16="http://schemas.microsoft.com/office/drawing/2014/main" id="{A641EBD5-2748-42DE-8133-C017285086D6}"/>
              </a:ext>
            </a:extLst>
          </p:cNvPr>
          <p:cNvSpPr>
            <a:spLocks noGrp="1"/>
          </p:cNvSpPr>
          <p:nvPr>
            <p:ph idx="1"/>
          </p:nvPr>
        </p:nvSpPr>
        <p:spPr>
          <a:xfrm>
            <a:off x="2019868" y="1825625"/>
            <a:ext cx="3567685" cy="4351338"/>
          </a:xfrm>
        </p:spPr>
        <p:txBody>
          <a:bodyPr/>
          <a:lstStyle/>
          <a:p>
            <a:r>
              <a:rPr lang="en-US" sz="2000" dirty="0"/>
              <a:t>An automated air suspension pressure transfer system used on 6x2 semi-tractors</a:t>
            </a:r>
          </a:p>
          <a:p>
            <a:r>
              <a:rPr lang="en-US" sz="2000" dirty="0"/>
              <a:t>Provides improved traction at low speeds</a:t>
            </a:r>
          </a:p>
          <a:p>
            <a:pPr lvl="1"/>
            <a:r>
              <a:rPr lang="en-US" sz="1800" dirty="0"/>
              <a:t>Pulling away on an inclined ramp</a:t>
            </a:r>
          </a:p>
          <a:p>
            <a:pPr lvl="1"/>
            <a:r>
              <a:rPr lang="en-US" sz="1800" dirty="0"/>
              <a:t>Slippery conditions such as mud or snow-covered surfaces</a:t>
            </a:r>
          </a:p>
          <a:p>
            <a:r>
              <a:rPr lang="en-US" sz="2000" dirty="0"/>
              <a:t>By activating the OFF ROAD dash switch, the driver can be proactive in anticipating any conditions needing extra traction</a:t>
            </a:r>
          </a:p>
          <a:p>
            <a:endParaRPr lang="en-US" sz="2000" dirty="0"/>
          </a:p>
        </p:txBody>
      </p:sp>
      <p:pic>
        <p:nvPicPr>
          <p:cNvPr id="8" name="Picture 7">
            <a:extLst>
              <a:ext uri="{FF2B5EF4-FFF2-40B4-BE49-F238E27FC236}">
                <a16:creationId xmlns:a16="http://schemas.microsoft.com/office/drawing/2014/main" id="{A804D4A7-44EA-4452-822A-6E6F775605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23516" y="4633290"/>
            <a:ext cx="806624" cy="1466589"/>
          </a:xfrm>
          <a:prstGeom prst="rect">
            <a:avLst/>
          </a:prstGeom>
          <a:solidFill>
            <a:srgbClr val="FFFFFF">
              <a:shade val="85000"/>
            </a:srgbClr>
          </a:solidFill>
          <a:ln w="88900" cap="sq">
            <a:solidFill>
              <a:schemeClr val="bg2">
                <a:lumMod val="9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7954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01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64268-6000-40D9-A350-5CDF5BDB4CAF}"/>
              </a:ext>
            </a:extLst>
          </p:cNvPr>
          <p:cNvSpPr>
            <a:spLocks noGrp="1"/>
          </p:cNvSpPr>
          <p:nvPr>
            <p:ph type="title"/>
          </p:nvPr>
        </p:nvSpPr>
        <p:spPr/>
        <p:txBody>
          <a:bodyPr>
            <a:normAutofit fontScale="90000"/>
          </a:bodyPr>
          <a:lstStyle/>
          <a:p>
            <a:r>
              <a:rPr lang="en-US" dirty="0"/>
              <a:t>How does the Bendix</a:t>
            </a:r>
            <a:r>
              <a:rPr lang="en-US" baseline="30000" dirty="0"/>
              <a:t>®</a:t>
            </a:r>
            <a:r>
              <a:rPr lang="en-US" dirty="0"/>
              <a:t> </a:t>
            </a:r>
            <a:r>
              <a:rPr lang="en-US" cap="none" dirty="0"/>
              <a:t>e</a:t>
            </a:r>
            <a:r>
              <a:rPr lang="en-US" dirty="0"/>
              <a:t>Trac Automated Axle Load Transfer System work?</a:t>
            </a:r>
          </a:p>
        </p:txBody>
      </p:sp>
      <p:sp>
        <p:nvSpPr>
          <p:cNvPr id="7" name="Content Placeholder 6">
            <a:extLst>
              <a:ext uri="{FF2B5EF4-FFF2-40B4-BE49-F238E27FC236}">
                <a16:creationId xmlns:a16="http://schemas.microsoft.com/office/drawing/2014/main" id="{E6C56B4A-953C-424A-B887-740A3315A417}"/>
              </a:ext>
            </a:extLst>
          </p:cNvPr>
          <p:cNvSpPr>
            <a:spLocks noGrp="1"/>
          </p:cNvSpPr>
          <p:nvPr>
            <p:ph idx="1"/>
          </p:nvPr>
        </p:nvSpPr>
        <p:spPr>
          <a:xfrm>
            <a:off x="2019869" y="1825625"/>
            <a:ext cx="3236784" cy="4351338"/>
          </a:xfrm>
        </p:spPr>
        <p:txBody>
          <a:bodyPr/>
          <a:lstStyle/>
          <a:p>
            <a:r>
              <a:rPr lang="en-US" sz="1800" dirty="0"/>
              <a:t>When the automatic traction control (ATC) </a:t>
            </a:r>
            <a:br>
              <a:rPr lang="en-US" sz="1800" dirty="0"/>
            </a:br>
            <a:r>
              <a:rPr lang="en-US" sz="1800" dirty="0"/>
              <a:t>OFF ROAD dash switch </a:t>
            </a:r>
            <a:br>
              <a:rPr lang="en-US" sz="1800" dirty="0"/>
            </a:br>
            <a:r>
              <a:rPr lang="en-US" sz="1800" dirty="0"/>
              <a:t>is OFF, the Bendix eTrac system is in “automatic” mode</a:t>
            </a:r>
          </a:p>
          <a:p>
            <a:r>
              <a:rPr lang="en-US" sz="1800" dirty="0"/>
              <a:t>Air pressure is transferred from the undriven axle to the driven axle without requiring manual input </a:t>
            </a:r>
            <a:br>
              <a:rPr lang="en-US" sz="1800" dirty="0"/>
            </a:br>
            <a:r>
              <a:rPr lang="en-US" sz="1800" dirty="0"/>
              <a:t>or drive action  </a:t>
            </a:r>
          </a:p>
          <a:p>
            <a:r>
              <a:rPr lang="en-US" sz="1800" dirty="0"/>
              <a:t>Automatically disengages at vehicle speeds above</a:t>
            </a:r>
            <a:br>
              <a:rPr lang="en-US" sz="1800" dirty="0"/>
            </a:br>
            <a:r>
              <a:rPr lang="en-US" sz="1800" dirty="0"/>
              <a:t>25 MPH or five (5) </a:t>
            </a:r>
            <a:br>
              <a:rPr lang="en-US" sz="1800" dirty="0"/>
            </a:br>
            <a:r>
              <a:rPr lang="en-US" sz="1800" dirty="0"/>
              <a:t>seconds after the ATC event has ended</a:t>
            </a:r>
          </a:p>
        </p:txBody>
      </p:sp>
      <p:pic>
        <p:nvPicPr>
          <p:cNvPr id="9" name="Bendix® eTrac™ in Operation">
            <a:hlinkClick r:id="" action="ppaction://media"/>
            <a:extLst>
              <a:ext uri="{FF2B5EF4-FFF2-40B4-BE49-F238E27FC236}">
                <a16:creationId xmlns:a16="http://schemas.microsoft.com/office/drawing/2014/main" id="{08E66F55-6AC5-4554-879E-DD7C41097726}"/>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5587553" y="1906230"/>
            <a:ext cx="6399365" cy="3596833"/>
          </a:xfrm>
          <a:prstGeom prst="rect">
            <a:avLst/>
          </a:prstGeom>
          <a:ln w="107950" cap="rnd">
            <a:solidFill>
              <a:srgbClr val="C8C6BD"/>
            </a:solidFill>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171450" prst="hardEdge"/>
            <a:extrusionClr>
              <a:srgbClr val="FFFFFF"/>
            </a:extrusionClr>
          </a:sp3d>
        </p:spPr>
      </p:pic>
      <p:sp>
        <p:nvSpPr>
          <p:cNvPr id="18" name="Rectangle 17">
            <a:extLst>
              <a:ext uri="{FF2B5EF4-FFF2-40B4-BE49-F238E27FC236}">
                <a16:creationId xmlns:a16="http://schemas.microsoft.com/office/drawing/2014/main" id="{A52EB112-14B0-41AE-99E2-13F2CD024EC6}"/>
              </a:ext>
            </a:extLst>
          </p:cNvPr>
          <p:cNvSpPr/>
          <p:nvPr/>
        </p:nvSpPr>
        <p:spPr>
          <a:xfrm>
            <a:off x="2303505" y="6176963"/>
            <a:ext cx="3336170" cy="261610"/>
          </a:xfrm>
          <a:prstGeom prst="rect">
            <a:avLst/>
          </a:prstGeom>
        </p:spPr>
        <p:txBody>
          <a:bodyPr wrap="none">
            <a:spAutoFit/>
          </a:bodyPr>
          <a:lstStyle/>
          <a:p>
            <a:r>
              <a:rPr lang="en-US" sz="1100" dirty="0">
                <a:latin typeface="Arial" panose="020B0604020202020204" pitchFamily="34" charset="0"/>
                <a:cs typeface="Arial" panose="020B0604020202020204" pitchFamily="34" charset="0"/>
                <a:hlinkClick r:id="rId6"/>
              </a:rPr>
              <a:t>http://www.bendix.com/en/products/etrac/etrac.jsp</a:t>
            </a:r>
            <a:r>
              <a:rPr lang="en-US" sz="1100" dirty="0">
                <a:latin typeface="Arial" panose="020B0604020202020204" pitchFamily="34" charset="0"/>
                <a:cs typeface="Arial" panose="020B0604020202020204" pitchFamily="34" charset="0"/>
              </a:rPr>
              <a:t> </a:t>
            </a:r>
          </a:p>
        </p:txBody>
      </p:sp>
      <p:pic>
        <p:nvPicPr>
          <p:cNvPr id="11" name="Picture 10">
            <a:extLst>
              <a:ext uri="{FF2B5EF4-FFF2-40B4-BE49-F238E27FC236}">
                <a16:creationId xmlns:a16="http://schemas.microsoft.com/office/drawing/2014/main" id="{FE70C120-0491-4434-9CCD-64FEBE647DA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23516" y="4633290"/>
            <a:ext cx="806624" cy="1466589"/>
          </a:xfrm>
          <a:prstGeom prst="rect">
            <a:avLst/>
          </a:prstGeom>
          <a:solidFill>
            <a:srgbClr val="FFFFFF">
              <a:shade val="85000"/>
            </a:srgbClr>
          </a:solidFill>
          <a:ln w="88900" cap="sq">
            <a:solidFill>
              <a:schemeClr val="bg2">
                <a:lumMod val="9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54152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044"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6291DD-7216-46CC-A01A-2FA91E60620C}"/>
              </a:ext>
            </a:extLst>
          </p:cNvPr>
          <p:cNvSpPr>
            <a:spLocks noGrp="1"/>
          </p:cNvSpPr>
          <p:nvPr>
            <p:ph type="title"/>
          </p:nvPr>
        </p:nvSpPr>
        <p:spPr/>
        <p:txBody>
          <a:bodyPr/>
          <a:lstStyle/>
          <a:p>
            <a:r>
              <a:rPr lang="en-US" dirty="0"/>
              <a:t>Benefits of 6×2 with Bendix</a:t>
            </a:r>
            <a:r>
              <a:rPr lang="en-US" baseline="30000" dirty="0"/>
              <a:t>®</a:t>
            </a:r>
            <a:r>
              <a:rPr lang="en-US" dirty="0"/>
              <a:t> </a:t>
            </a:r>
            <a:r>
              <a:rPr lang="en-US" cap="none" dirty="0" err="1"/>
              <a:t>e</a:t>
            </a:r>
            <a:r>
              <a:rPr lang="en-US" dirty="0" err="1"/>
              <a:t>trac</a:t>
            </a:r>
            <a:endParaRPr lang="en-US" dirty="0"/>
          </a:p>
        </p:txBody>
      </p:sp>
      <p:graphicFrame>
        <p:nvGraphicFramePr>
          <p:cNvPr id="6" name="Table 5">
            <a:extLst>
              <a:ext uri="{FF2B5EF4-FFF2-40B4-BE49-F238E27FC236}">
                <a16:creationId xmlns:a16="http://schemas.microsoft.com/office/drawing/2014/main" id="{E7E1F541-140C-4E16-B9BF-41F9C8B0D652}"/>
              </a:ext>
            </a:extLst>
          </p:cNvPr>
          <p:cNvGraphicFramePr>
            <a:graphicFrameLocks noGrp="1"/>
          </p:cNvGraphicFramePr>
          <p:nvPr>
            <p:extLst>
              <p:ext uri="{D42A27DB-BD31-4B8C-83A1-F6EECF244321}">
                <p14:modId xmlns:p14="http://schemas.microsoft.com/office/powerpoint/2010/main" val="1419649628"/>
              </p:ext>
            </p:extLst>
          </p:nvPr>
        </p:nvGraphicFramePr>
        <p:xfrm>
          <a:off x="1705969" y="1888407"/>
          <a:ext cx="10087100" cy="3961064"/>
        </p:xfrm>
        <a:graphic>
          <a:graphicData uri="http://schemas.openxmlformats.org/drawingml/2006/table">
            <a:tbl>
              <a:tblPr firstRow="1" bandRow="1">
                <a:tableStyleId>{5C22544A-7EE6-4342-B048-85BDC9FD1C3A}</a:tableStyleId>
              </a:tblPr>
              <a:tblGrid>
                <a:gridCol w="2521775">
                  <a:extLst>
                    <a:ext uri="{9D8B030D-6E8A-4147-A177-3AD203B41FA5}">
                      <a16:colId xmlns:a16="http://schemas.microsoft.com/office/drawing/2014/main" val="322516806"/>
                    </a:ext>
                  </a:extLst>
                </a:gridCol>
                <a:gridCol w="2521775">
                  <a:extLst>
                    <a:ext uri="{9D8B030D-6E8A-4147-A177-3AD203B41FA5}">
                      <a16:colId xmlns:a16="http://schemas.microsoft.com/office/drawing/2014/main" val="1956169137"/>
                    </a:ext>
                  </a:extLst>
                </a:gridCol>
                <a:gridCol w="2521775">
                  <a:extLst>
                    <a:ext uri="{9D8B030D-6E8A-4147-A177-3AD203B41FA5}">
                      <a16:colId xmlns:a16="http://schemas.microsoft.com/office/drawing/2014/main" val="3293493657"/>
                    </a:ext>
                  </a:extLst>
                </a:gridCol>
                <a:gridCol w="2521775">
                  <a:extLst>
                    <a:ext uri="{9D8B030D-6E8A-4147-A177-3AD203B41FA5}">
                      <a16:colId xmlns:a16="http://schemas.microsoft.com/office/drawing/2014/main" val="1218673211"/>
                    </a:ext>
                  </a:extLst>
                </a:gridCol>
              </a:tblGrid>
              <a:tr h="418305">
                <a:tc>
                  <a:txBody>
                    <a:bodyPr/>
                    <a:lstStyle/>
                    <a:p>
                      <a:pPr algn="ctr"/>
                      <a:r>
                        <a:rPr lang="en-US" sz="2000" dirty="0">
                          <a:latin typeface="Arial Narrow" panose="020B0606020202030204" pitchFamily="34" charset="0"/>
                        </a:rPr>
                        <a:t>Fuel Efficiency</a:t>
                      </a:r>
                    </a:p>
                  </a:txBody>
                  <a:tcPr>
                    <a:solidFill>
                      <a:schemeClr val="accent1">
                        <a:lumMod val="50000"/>
                      </a:schemeClr>
                    </a:solidFill>
                  </a:tcPr>
                </a:tc>
                <a:tc>
                  <a:txBody>
                    <a:bodyPr/>
                    <a:lstStyle/>
                    <a:p>
                      <a:pPr algn="ctr"/>
                      <a:r>
                        <a:rPr lang="en-US" sz="2000" dirty="0">
                          <a:latin typeface="Arial Narrow" panose="020B0606020202030204" pitchFamily="34" charset="0"/>
                        </a:rPr>
                        <a:t>Weight</a:t>
                      </a:r>
                    </a:p>
                  </a:txBody>
                  <a:tcPr>
                    <a:solidFill>
                      <a:schemeClr val="accent1">
                        <a:lumMod val="50000"/>
                      </a:schemeClr>
                    </a:solidFill>
                  </a:tcPr>
                </a:tc>
                <a:tc>
                  <a:txBody>
                    <a:bodyPr/>
                    <a:lstStyle/>
                    <a:p>
                      <a:pPr algn="ctr"/>
                      <a:r>
                        <a:rPr lang="en-US" sz="2000" dirty="0">
                          <a:latin typeface="Arial Narrow" panose="020B0606020202030204" pitchFamily="34" charset="0"/>
                        </a:rPr>
                        <a:t>Maintenance</a:t>
                      </a:r>
                    </a:p>
                  </a:txBody>
                  <a:tcPr>
                    <a:solidFill>
                      <a:schemeClr val="accent1">
                        <a:lumMod val="50000"/>
                      </a:schemeClr>
                    </a:solidFill>
                  </a:tcPr>
                </a:tc>
                <a:tc>
                  <a:txBody>
                    <a:bodyPr/>
                    <a:lstStyle/>
                    <a:p>
                      <a:pPr algn="ctr"/>
                      <a:r>
                        <a:rPr lang="en-US" sz="2000" dirty="0">
                          <a:latin typeface="Arial Narrow" panose="020B0606020202030204" pitchFamily="34" charset="0"/>
                        </a:rPr>
                        <a:t>Stability</a:t>
                      </a:r>
                    </a:p>
                  </a:txBody>
                  <a:tcPr>
                    <a:solidFill>
                      <a:schemeClr val="accent1">
                        <a:lumMod val="50000"/>
                      </a:schemeClr>
                    </a:solidFill>
                  </a:tcPr>
                </a:tc>
                <a:extLst>
                  <a:ext uri="{0D108BD9-81ED-4DB2-BD59-A6C34878D82A}">
                    <a16:rowId xmlns:a16="http://schemas.microsoft.com/office/drawing/2014/main" val="2718024354"/>
                  </a:ext>
                </a:extLst>
              </a:tr>
              <a:tr h="3542759">
                <a:tc>
                  <a:txBody>
                    <a:bodyPr/>
                    <a:lstStyle/>
                    <a:p>
                      <a:pPr marL="115888" indent="-115888">
                        <a:spcAft>
                          <a:spcPts val="600"/>
                        </a:spcAft>
                        <a:buFont typeface="Arial" panose="020B0604020202020204" pitchFamily="34" charset="0"/>
                        <a:buChar char="•"/>
                      </a:pPr>
                      <a:r>
                        <a:rPr lang="en-US" sz="1600" b="0" i="0" kern="1200" dirty="0">
                          <a:solidFill>
                            <a:schemeClr val="dk1"/>
                          </a:solidFill>
                          <a:effectLst/>
                          <a:latin typeface="Arial Narrow" panose="020B0606020202030204" pitchFamily="34" charset="0"/>
                          <a:ea typeface="+mn-ea"/>
                          <a:cs typeface="+mn-cs"/>
                        </a:rPr>
                        <a:t>6x2 axles can offer an average </a:t>
                      </a:r>
                      <a:r>
                        <a:rPr lang="en-US" sz="1800" b="1" i="0" kern="1200" dirty="0">
                          <a:solidFill>
                            <a:schemeClr val="accent2">
                              <a:lumMod val="50000"/>
                            </a:schemeClr>
                          </a:solidFill>
                          <a:effectLst/>
                          <a:latin typeface="Arial Narrow" panose="020B0606020202030204" pitchFamily="34" charset="0"/>
                          <a:ea typeface="+mn-ea"/>
                          <a:cs typeface="+mn-cs"/>
                        </a:rPr>
                        <a:t>fuel consumption improvement of 2.5% </a:t>
                      </a:r>
                      <a:r>
                        <a:rPr lang="en-US" sz="1600" b="0" i="0" kern="1200" dirty="0">
                          <a:solidFill>
                            <a:schemeClr val="dk1"/>
                          </a:solidFill>
                          <a:effectLst/>
                          <a:latin typeface="Arial Narrow" panose="020B0606020202030204" pitchFamily="34" charset="0"/>
                          <a:ea typeface="+mn-ea"/>
                          <a:cs typeface="+mn-cs"/>
                        </a:rPr>
                        <a:t>over 6x4 axles</a:t>
                      </a:r>
                    </a:p>
                    <a:p>
                      <a:pPr marL="115888" indent="-115888">
                        <a:spcAft>
                          <a:spcPts val="600"/>
                        </a:spcAft>
                        <a:buFont typeface="Arial" panose="020B0604020202020204" pitchFamily="34" charset="0"/>
                        <a:buChar char="•"/>
                      </a:pPr>
                      <a:r>
                        <a:rPr lang="en-US" sz="1600" b="0" i="0" kern="1200" dirty="0">
                          <a:solidFill>
                            <a:schemeClr val="dk1"/>
                          </a:solidFill>
                          <a:effectLst/>
                          <a:latin typeface="Arial Narrow" panose="020B0606020202030204" pitchFamily="34" charset="0"/>
                          <a:ea typeface="+mn-ea"/>
                          <a:cs typeface="+mn-cs"/>
                        </a:rPr>
                        <a:t>For a fleet averaging 8 miles per gallon (mpg), that's almost </a:t>
                      </a:r>
                      <a:r>
                        <a:rPr lang="en-US" sz="1800" b="1" i="0" kern="1200" dirty="0">
                          <a:solidFill>
                            <a:schemeClr val="accent2">
                              <a:lumMod val="50000"/>
                            </a:schemeClr>
                          </a:solidFill>
                          <a:effectLst/>
                          <a:latin typeface="Arial Narrow" panose="020B0606020202030204" pitchFamily="34" charset="0"/>
                          <a:ea typeface="+mn-ea"/>
                          <a:cs typeface="+mn-cs"/>
                        </a:rPr>
                        <a:t>$1,100 in savings annually per vehicle</a:t>
                      </a:r>
                      <a:endParaRPr lang="en-US" sz="1600" b="1" i="0" kern="1200" dirty="0">
                        <a:solidFill>
                          <a:schemeClr val="accent2">
                            <a:lumMod val="50000"/>
                          </a:schemeClr>
                        </a:solidFill>
                        <a:effectLst/>
                        <a:latin typeface="Arial Narrow" panose="020B0606020202030204" pitchFamily="34" charset="0"/>
                        <a:ea typeface="+mn-ea"/>
                        <a:cs typeface="+mn-cs"/>
                      </a:endParaRPr>
                    </a:p>
                    <a:p>
                      <a:pPr marL="120650" lvl="0" indent="0">
                        <a:spcAft>
                          <a:spcPts val="600"/>
                        </a:spcAft>
                        <a:buFont typeface="Arial" panose="020B0604020202020204" pitchFamily="34" charset="0"/>
                        <a:buNone/>
                      </a:pPr>
                      <a:r>
                        <a:rPr lang="en-US" sz="1200" b="0" i="1" kern="1200" dirty="0">
                          <a:solidFill>
                            <a:schemeClr val="dk1"/>
                          </a:solidFill>
                          <a:effectLst/>
                          <a:latin typeface="Arial Narrow" panose="020B0606020202030204" pitchFamily="34" charset="0"/>
                          <a:ea typeface="+mn-ea"/>
                          <a:cs typeface="+mn-cs"/>
                        </a:rPr>
                        <a:t>Annual mileage per vehicle of 125,000 miles/year at diesel prices of $2.88/gallon as of 6/22/18</a:t>
                      </a:r>
                      <a:br>
                        <a:rPr lang="en-US" sz="1200" b="0" i="1" kern="1200" dirty="0">
                          <a:solidFill>
                            <a:schemeClr val="dk1"/>
                          </a:solidFill>
                          <a:effectLst/>
                          <a:latin typeface="Arial Narrow" panose="020B0606020202030204" pitchFamily="34" charset="0"/>
                          <a:ea typeface="+mn-ea"/>
                          <a:cs typeface="+mn-cs"/>
                        </a:rPr>
                      </a:br>
                      <a:endParaRPr lang="en-US" sz="1200" b="0" i="1" kern="1200" dirty="0">
                        <a:solidFill>
                          <a:schemeClr val="dk1"/>
                        </a:solidFill>
                        <a:effectLst/>
                        <a:latin typeface="Arial Narrow" panose="020B0606020202030204" pitchFamily="34" charset="0"/>
                        <a:ea typeface="+mn-ea"/>
                        <a:cs typeface="+mn-cs"/>
                      </a:endParaRPr>
                    </a:p>
                    <a:p>
                      <a:pPr marL="120650" lvl="0" indent="0">
                        <a:spcAft>
                          <a:spcPts val="600"/>
                        </a:spcAft>
                        <a:buFont typeface="Arial" panose="020B0604020202020204" pitchFamily="34" charset="0"/>
                        <a:buNone/>
                      </a:pPr>
                      <a:r>
                        <a:rPr lang="en-US" sz="900" i="1" dirty="0">
                          <a:solidFill>
                            <a:schemeClr val="tx1"/>
                          </a:solidFill>
                          <a:latin typeface="Arial Narrow" panose="020B0606020202030204" pitchFamily="34" charset="0"/>
                          <a:cs typeface="Arial" panose="020B0604020202020204" pitchFamily="34" charset="0"/>
                        </a:rPr>
                        <a:t>6x2 Axle Confidence Report, The North American Council for Freight Efficiency, July 2017.</a:t>
                      </a:r>
                      <a:endParaRPr lang="en-US" sz="900" b="0" i="1" kern="1200" dirty="0">
                        <a:solidFill>
                          <a:schemeClr val="dk1"/>
                        </a:solidFill>
                        <a:effectLst/>
                        <a:latin typeface="Arial Narrow" panose="020B0606020202030204" pitchFamily="34" charset="0"/>
                        <a:ea typeface="+mn-ea"/>
                        <a:cs typeface="+mn-cs"/>
                      </a:endParaRPr>
                    </a:p>
                  </a:txBody>
                  <a:tcPr/>
                </a:tc>
                <a:tc>
                  <a:txBody>
                    <a:bodyPr/>
                    <a:lstStyle/>
                    <a:p>
                      <a:pPr marL="115888" indent="-115888">
                        <a:spcAft>
                          <a:spcPts val="600"/>
                        </a:spcAft>
                        <a:buFont typeface="Arial" panose="020B0604020202020204" pitchFamily="34" charset="0"/>
                        <a:buChar char="•"/>
                      </a:pPr>
                      <a:r>
                        <a:rPr lang="en-US" sz="1600" b="0" i="0" kern="1200" dirty="0">
                          <a:solidFill>
                            <a:schemeClr val="dk1"/>
                          </a:solidFill>
                          <a:effectLst/>
                          <a:latin typeface="Arial Narrow" panose="020B0606020202030204" pitchFamily="34" charset="0"/>
                          <a:ea typeface="+mn-ea"/>
                          <a:cs typeface="+mn-cs"/>
                        </a:rPr>
                        <a:t>6×2 axles offer </a:t>
                      </a:r>
                      <a:r>
                        <a:rPr lang="en-US" sz="1800" b="1" i="0" kern="1200" dirty="0">
                          <a:solidFill>
                            <a:schemeClr val="accent2">
                              <a:lumMod val="50000"/>
                            </a:schemeClr>
                          </a:solidFill>
                          <a:effectLst/>
                          <a:latin typeface="Arial Narrow" panose="020B0606020202030204" pitchFamily="34" charset="0"/>
                          <a:ea typeface="+mn-ea"/>
                          <a:cs typeface="+mn-cs"/>
                        </a:rPr>
                        <a:t>significant weight reduction </a:t>
                      </a:r>
                      <a:r>
                        <a:rPr lang="en-US" sz="1600" b="0" i="0" kern="1200" dirty="0">
                          <a:solidFill>
                            <a:schemeClr val="dk1"/>
                          </a:solidFill>
                          <a:effectLst/>
                          <a:latin typeface="Arial Narrow" panose="020B0606020202030204" pitchFamily="34" charset="0"/>
                          <a:ea typeface="+mn-ea"/>
                          <a:cs typeface="+mn-cs"/>
                        </a:rPr>
                        <a:t>because a tag axle weighs less than a driven axle</a:t>
                      </a:r>
                    </a:p>
                    <a:p>
                      <a:pPr marL="115888" marR="0" lvl="0" indent="-115888"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600" dirty="0">
                          <a:latin typeface="Arial Narrow" panose="020B0606020202030204" pitchFamily="34" charset="0"/>
                        </a:rPr>
                        <a:t>Has no inter-axle driveline or rear differential</a:t>
                      </a:r>
                      <a:endParaRPr lang="en-US" sz="1600" b="0" i="0" kern="1200" dirty="0">
                        <a:solidFill>
                          <a:schemeClr val="dk1"/>
                        </a:solidFill>
                        <a:effectLst/>
                        <a:latin typeface="Arial Narrow" panose="020B0606020202030204" pitchFamily="34" charset="0"/>
                        <a:ea typeface="+mn-ea"/>
                        <a:cs typeface="+mn-cs"/>
                      </a:endParaRPr>
                    </a:p>
                    <a:p>
                      <a:pPr marL="115888" marR="0" lvl="0" indent="-115888"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800" b="1" i="0" kern="1200" dirty="0">
                          <a:solidFill>
                            <a:schemeClr val="accent2">
                              <a:lumMod val="50000"/>
                            </a:schemeClr>
                          </a:solidFill>
                          <a:effectLst/>
                          <a:latin typeface="Arial Narrow" panose="020B0606020202030204" pitchFamily="34" charset="0"/>
                          <a:ea typeface="+mn-ea"/>
                          <a:cs typeface="+mn-cs"/>
                        </a:rPr>
                        <a:t>Haul over 500 lbs. more freight </a:t>
                      </a:r>
                      <a:r>
                        <a:rPr lang="en-US" sz="1600" b="0" i="0" kern="1200" dirty="0">
                          <a:solidFill>
                            <a:schemeClr val="tx1"/>
                          </a:solidFill>
                          <a:effectLst/>
                          <a:latin typeface="Arial Narrow" panose="020B0606020202030204" pitchFamily="34" charset="0"/>
                          <a:ea typeface="+mn-ea"/>
                          <a:cs typeface="+mn-cs"/>
                        </a:rPr>
                        <a:t>by eliminating extra gearbox weight on 1 axle</a:t>
                      </a:r>
                      <a:endParaRPr lang="en-US" sz="2800" b="0" i="1" kern="1200" dirty="0">
                        <a:solidFill>
                          <a:schemeClr val="tx1"/>
                        </a:solidFill>
                        <a:effectLst/>
                        <a:latin typeface="Arial Narrow" panose="020B0606020202030204" pitchFamily="34" charset="0"/>
                        <a:ea typeface="+mn-ea"/>
                        <a:cs typeface="+mn-cs"/>
                      </a:endParaRPr>
                    </a:p>
                  </a:txBody>
                  <a:tcPr/>
                </a:tc>
                <a:tc>
                  <a:txBody>
                    <a:bodyPr/>
                    <a:lstStyle/>
                    <a:p>
                      <a:pPr marL="115888" marR="0" lvl="0" indent="-115888"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600" b="0" i="0" kern="1200" dirty="0">
                          <a:solidFill>
                            <a:schemeClr val="tx1"/>
                          </a:solidFill>
                          <a:effectLst/>
                          <a:latin typeface="Arial Narrow" panose="020B0606020202030204" pitchFamily="34" charset="0"/>
                          <a:ea typeface="+mn-ea"/>
                          <a:cs typeface="+mn-cs"/>
                        </a:rPr>
                        <a:t>eTrac automatically engages and disengages, </a:t>
                      </a:r>
                      <a:r>
                        <a:rPr lang="en-US" sz="1800" b="1" i="0" kern="1200" dirty="0">
                          <a:solidFill>
                            <a:schemeClr val="accent2">
                              <a:lumMod val="50000"/>
                            </a:schemeClr>
                          </a:solidFill>
                          <a:effectLst/>
                          <a:latin typeface="Arial Narrow" panose="020B0606020202030204" pitchFamily="34" charset="0"/>
                          <a:ea typeface="+mn-ea"/>
                          <a:cs typeface="+mn-cs"/>
                        </a:rPr>
                        <a:t>reducing costs </a:t>
                      </a:r>
                      <a:r>
                        <a:rPr lang="en-US" sz="1600" b="0" i="0" kern="1200" dirty="0">
                          <a:solidFill>
                            <a:schemeClr val="tx1"/>
                          </a:solidFill>
                          <a:effectLst/>
                          <a:latin typeface="Arial Narrow" panose="020B0606020202030204" pitchFamily="34" charset="0"/>
                          <a:ea typeface="+mn-ea"/>
                          <a:cs typeface="+mn-cs"/>
                        </a:rPr>
                        <a:t>for drive axle or driveline maintenance </a:t>
                      </a:r>
                      <a:br>
                        <a:rPr lang="en-US" sz="1600" b="0" i="0" kern="1200" dirty="0">
                          <a:solidFill>
                            <a:schemeClr val="tx1"/>
                          </a:solidFill>
                          <a:effectLst/>
                          <a:latin typeface="Arial Narrow" panose="020B0606020202030204" pitchFamily="34" charset="0"/>
                          <a:ea typeface="+mn-ea"/>
                          <a:cs typeface="+mn-cs"/>
                        </a:rPr>
                      </a:br>
                      <a:r>
                        <a:rPr lang="en-US" sz="1600" b="0" i="0" kern="1200" dirty="0">
                          <a:solidFill>
                            <a:schemeClr val="tx1"/>
                          </a:solidFill>
                          <a:effectLst/>
                          <a:latin typeface="Arial Narrow" panose="020B0606020202030204" pitchFamily="34" charset="0"/>
                          <a:ea typeface="+mn-ea"/>
                          <a:cs typeface="+mn-cs"/>
                        </a:rPr>
                        <a:t>and downtime</a:t>
                      </a:r>
                      <a:endParaRPr lang="en-US" sz="1600" dirty="0">
                        <a:solidFill>
                          <a:schemeClr val="tx1"/>
                        </a:solidFill>
                        <a:latin typeface="Arial Narrow" panose="020B0606020202030204" pitchFamily="34" charset="0"/>
                      </a:endParaRPr>
                    </a:p>
                    <a:p>
                      <a:pPr marL="115888" indent="-115888">
                        <a:lnSpc>
                          <a:spcPts val="2000"/>
                        </a:lnSpc>
                        <a:spcAft>
                          <a:spcPts val="600"/>
                        </a:spcAft>
                        <a:buFont typeface="Arial" panose="020B0604020202020204" pitchFamily="34" charset="0"/>
                        <a:buChar char="•"/>
                      </a:pPr>
                      <a:r>
                        <a:rPr lang="en-US" sz="1600" dirty="0">
                          <a:solidFill>
                            <a:schemeClr val="tx1"/>
                          </a:solidFill>
                          <a:latin typeface="Arial Narrow" panose="020B0606020202030204" pitchFamily="34" charset="0"/>
                          <a:cs typeface="Arial" panose="020B0604020202020204" pitchFamily="34" charset="0"/>
                        </a:rPr>
                        <a:t>Save up to </a:t>
                      </a:r>
                      <a:r>
                        <a:rPr lang="en-US" sz="1800" b="1" dirty="0">
                          <a:solidFill>
                            <a:schemeClr val="accent2">
                              <a:lumMod val="50000"/>
                            </a:schemeClr>
                          </a:solidFill>
                          <a:latin typeface="Arial Narrow" panose="020B0606020202030204" pitchFamily="34" charset="0"/>
                          <a:cs typeface="Arial" panose="020B0604020202020204" pitchFamily="34" charset="0"/>
                        </a:rPr>
                        <a:t>$100 / year / per vehicle</a:t>
                      </a:r>
                      <a:r>
                        <a:rPr lang="en-US" sz="1600" dirty="0">
                          <a:solidFill>
                            <a:schemeClr val="tx1"/>
                          </a:solidFill>
                          <a:latin typeface="Arial Narrow" panose="020B0606020202030204" pitchFamily="34" charset="0"/>
                          <a:cs typeface="Arial" panose="020B0604020202020204" pitchFamily="34" charset="0"/>
                        </a:rPr>
                        <a:t> in maintenance costs with 6x2 axles</a:t>
                      </a:r>
                    </a:p>
                    <a:p>
                      <a:pPr marL="120650" indent="0">
                        <a:lnSpc>
                          <a:spcPct val="100000"/>
                        </a:lnSpc>
                        <a:spcAft>
                          <a:spcPts val="600"/>
                        </a:spcAft>
                        <a:buFont typeface="Arial" panose="020B0604020202020204" pitchFamily="34" charset="0"/>
                        <a:buNone/>
                      </a:pPr>
                      <a:endParaRPr lang="en-US" sz="900" i="1" dirty="0">
                        <a:solidFill>
                          <a:schemeClr val="tx1"/>
                        </a:solidFill>
                        <a:latin typeface="Arial Narrow" panose="020B0606020202030204" pitchFamily="34" charset="0"/>
                        <a:cs typeface="Arial" panose="020B0604020202020204" pitchFamily="34" charset="0"/>
                      </a:endParaRPr>
                    </a:p>
                    <a:p>
                      <a:pPr marL="120650" indent="0">
                        <a:lnSpc>
                          <a:spcPct val="100000"/>
                        </a:lnSpc>
                        <a:spcAft>
                          <a:spcPts val="600"/>
                        </a:spcAft>
                        <a:buFont typeface="Arial" panose="020B0604020202020204" pitchFamily="34" charset="0"/>
                        <a:buNone/>
                      </a:pPr>
                      <a:r>
                        <a:rPr lang="en-US" sz="900" i="1" dirty="0">
                          <a:solidFill>
                            <a:schemeClr val="tx1"/>
                          </a:solidFill>
                          <a:latin typeface="Arial Narrow" panose="020B0606020202030204" pitchFamily="34" charset="0"/>
                          <a:cs typeface="Arial" panose="020B0604020202020204" pitchFamily="34" charset="0"/>
                        </a:rPr>
                        <a:t>6x2 Axle Confidence Report, The North American Council for Freight Efficiency, July 2017.</a:t>
                      </a:r>
                      <a:endParaRPr lang="en-US" sz="1000" b="0" i="1" kern="1200" dirty="0">
                        <a:solidFill>
                          <a:schemeClr val="tx1"/>
                        </a:solidFill>
                        <a:effectLst/>
                        <a:latin typeface="Arial Narrow" panose="020B0606020202030204" pitchFamily="34" charset="0"/>
                        <a:ea typeface="+mn-ea"/>
                        <a:cs typeface="+mn-cs"/>
                      </a:endParaRPr>
                    </a:p>
                  </a:txBody>
                  <a:tcPr/>
                </a:tc>
                <a:tc>
                  <a:txBody>
                    <a:bodyPr/>
                    <a:lstStyle/>
                    <a:p>
                      <a:pPr marL="115888" indent="-115888">
                        <a:spcAft>
                          <a:spcPts val="600"/>
                        </a:spcAft>
                        <a:buFont typeface="Arial" panose="020B0604020202020204" pitchFamily="34" charset="0"/>
                        <a:buChar char="•"/>
                      </a:pPr>
                      <a:r>
                        <a:rPr lang="en-US" sz="1600" b="0" i="0" kern="1200" dirty="0">
                          <a:solidFill>
                            <a:schemeClr val="dk1"/>
                          </a:solidFill>
                          <a:effectLst/>
                          <a:latin typeface="Arial Narrow" panose="020B0606020202030204" pitchFamily="34" charset="0"/>
                          <a:ea typeface="+mn-ea"/>
                          <a:cs typeface="+mn-cs"/>
                        </a:rPr>
                        <a:t>Additional stability and control when operating in slippery or poor road conditions</a:t>
                      </a:r>
                    </a:p>
                    <a:p>
                      <a:pPr marL="115888" indent="-115888">
                        <a:spcAft>
                          <a:spcPts val="600"/>
                        </a:spcAft>
                        <a:buFont typeface="Arial" panose="020B0604020202020204" pitchFamily="34" charset="0"/>
                        <a:buChar char="•"/>
                      </a:pPr>
                      <a:r>
                        <a:rPr lang="en-US" sz="1600" b="0" i="0" kern="1200" dirty="0">
                          <a:solidFill>
                            <a:schemeClr val="dk1"/>
                          </a:solidFill>
                          <a:effectLst/>
                          <a:latin typeface="Arial Narrow" panose="020B0606020202030204" pitchFamily="34" charset="0"/>
                          <a:ea typeface="+mn-ea"/>
                          <a:cs typeface="+mn-cs"/>
                        </a:rPr>
                        <a:t>The tag axle </a:t>
                      </a:r>
                      <a:r>
                        <a:rPr lang="en-US" sz="1800" b="1" i="0" kern="1200" dirty="0">
                          <a:solidFill>
                            <a:schemeClr val="accent2">
                              <a:lumMod val="50000"/>
                            </a:schemeClr>
                          </a:solidFill>
                          <a:effectLst/>
                          <a:latin typeface="Arial Narrow" panose="020B0606020202030204" pitchFamily="34" charset="0"/>
                          <a:ea typeface="+mn-ea"/>
                          <a:cs typeface="+mn-cs"/>
                        </a:rPr>
                        <a:t>cannot </a:t>
                      </a:r>
                      <a:br>
                        <a:rPr lang="en-US" sz="1800" b="1" i="0" kern="1200" dirty="0">
                          <a:solidFill>
                            <a:schemeClr val="accent2">
                              <a:lumMod val="50000"/>
                            </a:schemeClr>
                          </a:solidFill>
                          <a:effectLst/>
                          <a:latin typeface="Arial Narrow" panose="020B0606020202030204" pitchFamily="34" charset="0"/>
                          <a:ea typeface="+mn-ea"/>
                          <a:cs typeface="+mn-cs"/>
                        </a:rPr>
                      </a:br>
                      <a:r>
                        <a:rPr lang="en-US" sz="1800" b="1" i="0" kern="1200" dirty="0">
                          <a:solidFill>
                            <a:schemeClr val="accent2">
                              <a:lumMod val="50000"/>
                            </a:schemeClr>
                          </a:solidFill>
                          <a:effectLst/>
                          <a:latin typeface="Arial Narrow" panose="020B0606020202030204" pitchFamily="34" charset="0"/>
                          <a:ea typeface="+mn-ea"/>
                          <a:cs typeface="+mn-cs"/>
                        </a:rPr>
                        <a:t>spin out </a:t>
                      </a:r>
                      <a:r>
                        <a:rPr lang="en-US" sz="1600" b="0" i="0" kern="1200" dirty="0">
                          <a:solidFill>
                            <a:schemeClr val="dk1"/>
                          </a:solidFill>
                          <a:effectLst/>
                          <a:latin typeface="Arial Narrow" panose="020B0606020202030204" pitchFamily="34" charset="0"/>
                          <a:ea typeface="+mn-ea"/>
                          <a:cs typeface="+mn-cs"/>
                        </a:rPr>
                        <a:t>because it is not </a:t>
                      </a:r>
                      <a:br>
                        <a:rPr lang="en-US" sz="1600" b="0" i="0" kern="1200" dirty="0">
                          <a:solidFill>
                            <a:schemeClr val="dk1"/>
                          </a:solidFill>
                          <a:effectLst/>
                          <a:latin typeface="Arial Narrow" panose="020B0606020202030204" pitchFamily="34" charset="0"/>
                          <a:ea typeface="+mn-ea"/>
                          <a:cs typeface="+mn-cs"/>
                        </a:rPr>
                      </a:br>
                      <a:r>
                        <a:rPr lang="en-US" sz="1600" b="0" i="0" kern="1200" dirty="0">
                          <a:solidFill>
                            <a:schemeClr val="dk1"/>
                          </a:solidFill>
                          <a:effectLst/>
                          <a:latin typeface="Arial Narrow" panose="020B0606020202030204" pitchFamily="34" charset="0"/>
                          <a:ea typeface="+mn-ea"/>
                          <a:cs typeface="+mn-cs"/>
                        </a:rPr>
                        <a:t>powered by the engine</a:t>
                      </a:r>
                    </a:p>
                    <a:p>
                      <a:pPr marL="115888" indent="-115888">
                        <a:spcAft>
                          <a:spcPts val="600"/>
                        </a:spcAft>
                        <a:buFont typeface="Arial" panose="020B0604020202020204" pitchFamily="34" charset="0"/>
                        <a:buChar char="•"/>
                      </a:pPr>
                      <a:r>
                        <a:rPr lang="en-US" sz="1600" b="0" i="0" kern="1200" dirty="0">
                          <a:solidFill>
                            <a:schemeClr val="dk1"/>
                          </a:solidFill>
                          <a:effectLst/>
                          <a:latin typeface="Arial Narrow" panose="020B0606020202030204" pitchFamily="34" charset="0"/>
                          <a:ea typeface="+mn-ea"/>
                          <a:cs typeface="+mn-cs"/>
                        </a:rPr>
                        <a:t>Lateral force to keep </a:t>
                      </a:r>
                      <a:br>
                        <a:rPr lang="en-US" sz="1600" b="0" i="0" kern="1200" dirty="0">
                          <a:solidFill>
                            <a:schemeClr val="dk1"/>
                          </a:solidFill>
                          <a:effectLst/>
                          <a:latin typeface="Arial Narrow" panose="020B0606020202030204" pitchFamily="34" charset="0"/>
                          <a:ea typeface="+mn-ea"/>
                          <a:cs typeface="+mn-cs"/>
                        </a:rPr>
                      </a:br>
                      <a:r>
                        <a:rPr lang="en-US" sz="1600" b="0" i="0" kern="1200" dirty="0">
                          <a:solidFill>
                            <a:schemeClr val="dk1"/>
                          </a:solidFill>
                          <a:effectLst/>
                          <a:latin typeface="Arial Narrow" panose="020B0606020202030204" pitchFamily="34" charset="0"/>
                          <a:ea typeface="+mn-ea"/>
                          <a:cs typeface="+mn-cs"/>
                        </a:rPr>
                        <a:t>the vehicle stable on its desired path</a:t>
                      </a:r>
                      <a:endParaRPr lang="en-US" sz="1600" dirty="0">
                        <a:latin typeface="Arial Narrow" panose="020B0606020202030204" pitchFamily="34" charset="0"/>
                      </a:endParaRPr>
                    </a:p>
                  </a:txBody>
                  <a:tcPr/>
                </a:tc>
                <a:extLst>
                  <a:ext uri="{0D108BD9-81ED-4DB2-BD59-A6C34878D82A}">
                    <a16:rowId xmlns:a16="http://schemas.microsoft.com/office/drawing/2014/main" val="3120478846"/>
                  </a:ext>
                </a:extLst>
              </a:tr>
            </a:tbl>
          </a:graphicData>
        </a:graphic>
      </p:graphicFrame>
      <p:sp>
        <p:nvSpPr>
          <p:cNvPr id="2" name="Rectangle 1">
            <a:extLst>
              <a:ext uri="{FF2B5EF4-FFF2-40B4-BE49-F238E27FC236}">
                <a16:creationId xmlns:a16="http://schemas.microsoft.com/office/drawing/2014/main" id="{31A70333-ECFC-4A3B-8292-A187BA93F08B}"/>
              </a:ext>
            </a:extLst>
          </p:cNvPr>
          <p:cNvSpPr/>
          <p:nvPr/>
        </p:nvSpPr>
        <p:spPr>
          <a:xfrm>
            <a:off x="1722298" y="1171706"/>
            <a:ext cx="10328187" cy="415498"/>
          </a:xfrm>
          <a:prstGeom prst="rect">
            <a:avLst/>
          </a:prstGeom>
        </p:spPr>
        <p:txBody>
          <a:bodyPr wrap="square">
            <a:spAutoFit/>
          </a:bodyPr>
          <a:lstStyle/>
          <a:p>
            <a:r>
              <a:rPr lang="en-US" sz="2100" dirty="0">
                <a:solidFill>
                  <a:schemeClr val="accent2">
                    <a:lumMod val="50000"/>
                  </a:schemeClr>
                </a:solidFill>
                <a:latin typeface="Arial" panose="020B0604020202020204" pitchFamily="34" charset="0"/>
                <a:cs typeface="Arial" panose="020B0604020202020204" pitchFamily="34" charset="0"/>
              </a:rPr>
              <a:t>A 6×2 configuration can offer significant savings and fuel economy improvements.    </a:t>
            </a:r>
            <a:endParaRPr lang="en-US" sz="2100" dirty="0">
              <a:solidFill>
                <a:srgbClr val="FF0000"/>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D08FA3B2-E4FD-48ED-A81C-FECE03A884C3}"/>
              </a:ext>
            </a:extLst>
          </p:cNvPr>
          <p:cNvSpPr/>
          <p:nvPr/>
        </p:nvSpPr>
        <p:spPr>
          <a:xfrm>
            <a:off x="9292243" y="1493758"/>
            <a:ext cx="2191626" cy="230832"/>
          </a:xfrm>
          <a:prstGeom prst="rect">
            <a:avLst/>
          </a:prstGeom>
        </p:spPr>
        <p:txBody>
          <a:bodyPr wrap="none">
            <a:spAutoFit/>
          </a:bodyPr>
          <a:lstStyle/>
          <a:p>
            <a:r>
              <a:rPr lang="en-US" sz="900" dirty="0">
                <a:latin typeface="Arial" panose="020B0604020202020204" pitchFamily="34" charset="0"/>
                <a:cs typeface="Arial" panose="020B0604020202020204" pitchFamily="34" charset="0"/>
                <a:hlinkClick r:id="rId2"/>
              </a:rPr>
              <a:t>https://nacfe.org/technology/6x2-axles/</a:t>
            </a:r>
            <a:r>
              <a:rPr lang="en-US" sz="9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19824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1B7EF-031F-478C-B14F-5EB0D4D6BCF4}"/>
              </a:ext>
            </a:extLst>
          </p:cNvPr>
          <p:cNvSpPr>
            <a:spLocks noGrp="1"/>
          </p:cNvSpPr>
          <p:nvPr>
            <p:ph type="title"/>
          </p:nvPr>
        </p:nvSpPr>
        <p:spPr/>
        <p:txBody>
          <a:bodyPr/>
          <a:lstStyle/>
          <a:p>
            <a:r>
              <a:rPr lang="en-US" dirty="0"/>
              <a:t>FREQUENTLY ASKED QUESTIONS</a:t>
            </a:r>
          </a:p>
        </p:txBody>
      </p:sp>
      <p:sp>
        <p:nvSpPr>
          <p:cNvPr id="3" name="Content Placeholder 2">
            <a:extLst>
              <a:ext uri="{FF2B5EF4-FFF2-40B4-BE49-F238E27FC236}">
                <a16:creationId xmlns:a16="http://schemas.microsoft.com/office/drawing/2014/main" id="{49B3CE28-5276-4553-BCA9-A76499C519D5}"/>
              </a:ext>
            </a:extLst>
          </p:cNvPr>
          <p:cNvSpPr>
            <a:spLocks noGrp="1"/>
          </p:cNvSpPr>
          <p:nvPr>
            <p:ph idx="1"/>
          </p:nvPr>
        </p:nvSpPr>
        <p:spPr>
          <a:xfrm>
            <a:off x="1711392" y="1402778"/>
            <a:ext cx="4451283" cy="4351338"/>
          </a:xfrm>
        </p:spPr>
        <p:txBody>
          <a:bodyPr/>
          <a:lstStyle/>
          <a:p>
            <a:pPr marL="0" indent="0">
              <a:buNone/>
            </a:pPr>
            <a:r>
              <a:rPr lang="en-US" sz="1400" b="1" dirty="0">
                <a:solidFill>
                  <a:schemeClr val="accent2">
                    <a:lumMod val="75000"/>
                  </a:schemeClr>
                </a:solidFill>
              </a:rPr>
              <a:t>When does eTrac engage?</a:t>
            </a:r>
          </a:p>
          <a:p>
            <a:pPr marL="457200" lvl="1" indent="0">
              <a:buNone/>
            </a:pPr>
            <a:r>
              <a:rPr lang="en-US" sz="1200" dirty="0"/>
              <a:t>When ATC becomes active, the system will automatically perform the air bag transfer until the vehicle exceeds 25 MPH or five (5) seconds after the ATC event has ended.</a:t>
            </a:r>
          </a:p>
          <a:p>
            <a:pPr marL="0" indent="0">
              <a:buNone/>
            </a:pPr>
            <a:r>
              <a:rPr lang="en-US" sz="1400" b="1" dirty="0">
                <a:solidFill>
                  <a:schemeClr val="accent2">
                    <a:lumMod val="75000"/>
                  </a:schemeClr>
                </a:solidFill>
              </a:rPr>
              <a:t>What happens if the tractor is </a:t>
            </a:r>
            <a:r>
              <a:rPr lang="en-US" sz="1400" b="1">
                <a:solidFill>
                  <a:schemeClr val="accent2">
                    <a:lumMod val="75000"/>
                  </a:schemeClr>
                </a:solidFill>
              </a:rPr>
              <a:t>in </a:t>
            </a:r>
            <a:br>
              <a:rPr lang="en-US" sz="1400" b="1">
                <a:solidFill>
                  <a:schemeClr val="accent2">
                    <a:lumMod val="75000"/>
                  </a:schemeClr>
                </a:solidFill>
              </a:rPr>
            </a:br>
            <a:r>
              <a:rPr lang="en-US" sz="1400" b="1">
                <a:solidFill>
                  <a:schemeClr val="accent2">
                    <a:lumMod val="75000"/>
                  </a:schemeClr>
                </a:solidFill>
              </a:rPr>
              <a:t>semi-automatic </a:t>
            </a:r>
            <a:r>
              <a:rPr lang="en-US" sz="1400" b="1" dirty="0">
                <a:solidFill>
                  <a:schemeClr val="accent2">
                    <a:lumMod val="75000"/>
                  </a:schemeClr>
                </a:solidFill>
              </a:rPr>
              <a:t>mode?</a:t>
            </a:r>
          </a:p>
          <a:p>
            <a:pPr marL="457200" lvl="1" indent="0">
              <a:buNone/>
            </a:pPr>
            <a:r>
              <a:rPr lang="en-US" sz="1200" dirty="0"/>
              <a:t>When the driver activates the ATC OFF ROAD dash switch, the Bendix eTrac system goes into “semi-automatic” mode and the air bag air pressure transfer begins immediately. It automatically disengages when the ATC OFF ROAD dash switch is turned OFF or when the vehicle speed exceeds 10 MPH.</a:t>
            </a:r>
          </a:p>
          <a:p>
            <a:pPr marL="0" indent="0">
              <a:buNone/>
            </a:pPr>
            <a:r>
              <a:rPr lang="en-US" sz="1400" b="1" dirty="0">
                <a:solidFill>
                  <a:schemeClr val="accent2">
                    <a:lumMod val="75000"/>
                  </a:schemeClr>
                </a:solidFill>
              </a:rPr>
              <a:t>Does it require IROS, all axle spacings, 40K only?</a:t>
            </a:r>
          </a:p>
          <a:p>
            <a:pPr marL="457200" lvl="1" indent="0">
              <a:spcAft>
                <a:spcPts val="600"/>
              </a:spcAft>
              <a:buNone/>
            </a:pPr>
            <a:r>
              <a:rPr lang="en-US" sz="1200" dirty="0"/>
              <a:t>E-Trac requires the ABS and suspension feature:</a:t>
            </a:r>
          </a:p>
          <a:p>
            <a:pPr marL="1200150" lvl="1" indent="-742950">
              <a:spcAft>
                <a:spcPts val="600"/>
              </a:spcAft>
              <a:buNone/>
              <a:tabLst>
                <a:tab pos="1200150" algn="l"/>
              </a:tabLst>
            </a:pPr>
            <a:r>
              <a:rPr lang="en-US" sz="1200" dirty="0"/>
              <a:t>0004AZY   AIR BRAKE ABS [Bendix Anti Lock Brake System] with Electronic Stability Program </a:t>
            </a:r>
            <a:br>
              <a:rPr lang="en-US" sz="1200" dirty="0"/>
            </a:br>
            <a:r>
              <a:rPr lang="en-US" sz="1200" dirty="0"/>
              <a:t>(6-Channel; 6 Sensor/6 Modulator) with Automatic Traction Control</a:t>
            </a:r>
          </a:p>
          <a:p>
            <a:pPr marL="1200150" lvl="1" indent="-742950">
              <a:buNone/>
              <a:tabLst>
                <a:tab pos="1200150" algn="l"/>
              </a:tabLst>
            </a:pPr>
            <a:r>
              <a:rPr lang="en-US" sz="1200" dirty="0"/>
              <a:t>0014UPZ  SUSPENSION, REAR, AIR, TANDEM [International] Ride Optimized Suspension (IROS), 40,000-lb Capacity, 52" Axle Spacing, 9.25" Ride Height, with Shock Absorbers</a:t>
            </a:r>
          </a:p>
        </p:txBody>
      </p:sp>
      <p:sp>
        <p:nvSpPr>
          <p:cNvPr id="12" name="Content Placeholder 2">
            <a:extLst>
              <a:ext uri="{FF2B5EF4-FFF2-40B4-BE49-F238E27FC236}">
                <a16:creationId xmlns:a16="http://schemas.microsoft.com/office/drawing/2014/main" id="{A5A8C2B8-768F-46BB-93A6-417339219DF0}"/>
              </a:ext>
            </a:extLst>
          </p:cNvPr>
          <p:cNvSpPr txBox="1">
            <a:spLocks/>
          </p:cNvSpPr>
          <p:nvPr/>
        </p:nvSpPr>
        <p:spPr>
          <a:xfrm>
            <a:off x="6920538" y="1415599"/>
            <a:ext cx="475488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solidFill>
                  <a:schemeClr val="accent2">
                    <a:lumMod val="75000"/>
                  </a:schemeClr>
                </a:solidFill>
              </a:rPr>
              <a:t>Is the air pressure to the system limited?</a:t>
            </a:r>
          </a:p>
          <a:p>
            <a:pPr marL="457200" lvl="1" indent="0">
              <a:buNone/>
            </a:pPr>
            <a:r>
              <a:rPr lang="en-US" sz="1200" dirty="0"/>
              <a:t>Air pressure transfer to the driven axle airbags is automatically limited by the system. This pressure limit is determined by the vehicle OEM at installation and cannot be changed by a fleet.</a:t>
            </a:r>
          </a:p>
          <a:p>
            <a:pPr marL="0" indent="0">
              <a:buNone/>
            </a:pPr>
            <a:r>
              <a:rPr lang="en-US" sz="1400" b="1" dirty="0">
                <a:solidFill>
                  <a:schemeClr val="accent2">
                    <a:lumMod val="75000"/>
                  </a:schemeClr>
                </a:solidFill>
              </a:rPr>
              <a:t>What is the “normal automatic mode”? </a:t>
            </a:r>
          </a:p>
          <a:p>
            <a:pPr marL="457200" lvl="1" indent="0">
              <a:buNone/>
            </a:pPr>
            <a:r>
              <a:rPr lang="en-US" sz="1200" dirty="0"/>
              <a:t>When the OFF ROAD dash switch is NOT engaged, the system behaves just like a typical air suspension leveling system that adjusts for different loads by a mechanical leveling (height control) valve that adjusts all four rear suspension air bags as needed. The eTrac system is ready whenever the vehicle is moving at less than 25 MPH. </a:t>
            </a:r>
            <a:r>
              <a:rPr lang="en-US" sz="800" dirty="0">
                <a:hlinkClick r:id="rId2"/>
              </a:rPr>
              <a:t>https://www.manualshelf.com/manual/bendix-commercial-vehicle-systems/etrac-automated-air-pressure-transfer-system/manual-english/page-2.html</a:t>
            </a:r>
            <a:r>
              <a:rPr lang="en-US" sz="800" dirty="0"/>
              <a:t> </a:t>
            </a:r>
            <a:endParaRPr lang="en-US" sz="1200" dirty="0"/>
          </a:p>
          <a:p>
            <a:pPr marL="0" indent="0">
              <a:buNone/>
            </a:pPr>
            <a:r>
              <a:rPr lang="en-US" sz="1400" b="1" dirty="0">
                <a:solidFill>
                  <a:schemeClr val="accent2">
                    <a:lumMod val="75000"/>
                  </a:schemeClr>
                </a:solidFill>
              </a:rPr>
              <a:t>What is “pressure-limiting mode”?</a:t>
            </a:r>
          </a:p>
          <a:p>
            <a:pPr marL="457200" lvl="1" indent="0">
              <a:buNone/>
            </a:pPr>
            <a:r>
              <a:rPr lang="en-US" sz="1200" dirty="0"/>
              <a:t>When the OFF ROAD dash switch is NOT engaged, this mode of operation prevents system air pressure delivery to the drive axle suspension air bags above a pre-determined maximum pressure.  The system will then — using the </a:t>
            </a:r>
            <a:r>
              <a:rPr lang="en-US" sz="1200" dirty="0" err="1"/>
              <a:t>backfeed</a:t>
            </a:r>
            <a:r>
              <a:rPr lang="en-US" sz="1200" dirty="0"/>
              <a:t> valve — permit the leveling valve to add air back into the tag axle suspension air bags as needed. </a:t>
            </a:r>
            <a:r>
              <a:rPr lang="en-US" sz="800" dirty="0">
                <a:hlinkClick r:id="rId2"/>
              </a:rPr>
              <a:t>https://www.manualshelf.com/manual/bendix-commercial-vehicle-systems/etrac-automated-air-pressure-transfer-system/manual-english/page-2.html</a:t>
            </a:r>
            <a:r>
              <a:rPr lang="en-US" sz="800" dirty="0"/>
              <a:t> </a:t>
            </a:r>
          </a:p>
          <a:p>
            <a:pPr marL="0" indent="0">
              <a:buNone/>
            </a:pPr>
            <a:endParaRPr lang="en-US" sz="1400" dirty="0"/>
          </a:p>
          <a:p>
            <a:pPr marL="0" indent="0">
              <a:buNone/>
            </a:pPr>
            <a:endParaRPr lang="en-US" sz="1400" dirty="0"/>
          </a:p>
        </p:txBody>
      </p:sp>
    </p:spTree>
    <p:extLst>
      <p:ext uri="{BB962C8B-B14F-4D97-AF65-F5344CB8AC3E}">
        <p14:creationId xmlns:p14="http://schemas.microsoft.com/office/powerpoint/2010/main" val="29967698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_1_6Jul2018" id="{7D0C1EC1-FD66-4608-9532-2B50013A29C8}" vid="{FC863668-68CB-499A-A55C-C3CCFCAF9FF7}"/>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_1_6Jul2018" id="{7D0C1EC1-FD66-4608-9532-2B50013A29C8}" vid="{0242CC11-D265-410F-B7D2-DE269E8449B7}"/>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_1_6Jul2018" id="{7D0C1EC1-FD66-4608-9532-2B50013A29C8}" vid="{84D050DF-80EA-42DA-9362-F9CD8C5979D7}"/>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_1_6Jul2018" id="{7D0C1EC1-FD66-4608-9532-2B50013A29C8}" vid="{6BEA8A5B-0E1C-44FD-8D7C-9ED7142DF725}"/>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Template_16Jul2018</Template>
  <TotalTime>2255</TotalTime>
  <Words>618</Words>
  <Application>Microsoft Office PowerPoint</Application>
  <PresentationFormat>Widescreen</PresentationFormat>
  <Paragraphs>59</Paragraphs>
  <Slides>6</Slides>
  <Notes>2</Notes>
  <HiddenSlides>0</HiddenSlides>
  <MMClips>2</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6</vt:i4>
      </vt:variant>
    </vt:vector>
  </HeadingPairs>
  <TitlesOfParts>
    <vt:vector size="13" baseType="lpstr">
      <vt:lpstr>Arial</vt:lpstr>
      <vt:lpstr>Arial Narrow</vt:lpstr>
      <vt:lpstr>Calibri</vt:lpstr>
      <vt:lpstr>Office Theme</vt:lpstr>
      <vt:lpstr>1_Office Theme</vt:lpstr>
      <vt:lpstr>2_Office Theme</vt:lpstr>
      <vt:lpstr>3_Office Theme</vt:lpstr>
      <vt:lpstr>Weigh less and Haul more Bendix® etraC™ Automated Axle Load  Transfer System  for 6×2 Suspensions</vt:lpstr>
      <vt:lpstr>What is a 6×2 Tandem Axle?</vt:lpstr>
      <vt:lpstr>What is the Bendix® eTrac Automated Axle Load Transfer System? </vt:lpstr>
      <vt:lpstr>How does the Bendix® eTrac Automated Axle Load Transfer System work?</vt:lpstr>
      <vt:lpstr>Benefits of 6×2 with Bendix® etrac</vt:lpstr>
      <vt:lpstr>FREQUENTLY ASKED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Predictive cruise control</dc:title>
  <dc:creator>Sawyer-Lueck, Jessica</dc:creator>
  <cp:lastModifiedBy>Sawyer-Lueck, Jessica</cp:lastModifiedBy>
  <cp:revision>20</cp:revision>
  <dcterms:created xsi:type="dcterms:W3CDTF">2018-07-20T17:53:15Z</dcterms:created>
  <dcterms:modified xsi:type="dcterms:W3CDTF">2018-10-19T20:44:51Z</dcterms:modified>
</cp:coreProperties>
</file>